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4.png" ContentType="image/png"/>
  <Override PartName="/ppt/media/image6.jpeg" ContentType="image/jpeg"/>
  <Override PartName="/ppt/media/image5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1" name="bg object 17"/>
          <p:cNvSpPr/>
          <p:nvPr/>
        </p:nvSpPr>
        <p:spPr>
          <a:xfrm>
            <a:off x="347760" y="3262320"/>
            <a:ext cx="526680" cy="360"/>
          </a:xfrm>
          <a:custGeom>
            <a:avLst/>
            <a:gdLst/>
            <a:ahLst/>
            <a:rect l="l" t="t" r="r" b="b"/>
            <a:pathLst>
              <a:path w="527050" h="0">
                <a:moveTo>
                  <a:pt x="0" y="0"/>
                </a:moveTo>
                <a:lnTo>
                  <a:pt x="527037" y="0"/>
                </a:lnTo>
              </a:path>
            </a:pathLst>
          </a:custGeom>
          <a:noFill/>
          <a:ln w="28575">
            <a:solidFill>
              <a:srgbClr val="2136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84800" y="2015280"/>
            <a:ext cx="397440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250" spc="-1" strike="noStrike">
                <a:latin typeface="Calibri"/>
              </a:rPr>
              <a:t>Click to edit the title text format</a:t>
            </a:r>
            <a:endParaRPr b="0" lang="en-IN" sz="125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1833E0E4-B5DA-410D-B51D-65A74E039D25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84800" y="2015280"/>
            <a:ext cx="397440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250" spc="-1" strike="noStrike">
                <a:latin typeface="Calibri"/>
              </a:rPr>
              <a:t>Click to edit the title text format</a:t>
            </a:r>
            <a:endParaRPr b="0" lang="en-IN" sz="1250" spc="-1" strike="noStrike"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23920" y="1407240"/>
            <a:ext cx="8695800" cy="22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Fifth Outline Level</a:t>
            </a:r>
            <a:endParaRPr b="0" lang="en-IN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Sixth Outline Level</a:t>
            </a:r>
            <a:endParaRPr b="0" lang="en-IN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Seventh Outline Level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90FF0C0F-E826-4D5A-B8FB-7FC45384B748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8F6D54D0-54FE-41C6-8514-BA8CB12B9BEE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Calibri"/>
              </a:rPr>
              <a:t>Click to edit the title text format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1;p215" descr="A picture containing person, computer, indoor&#10;&#10;Description automatically generated"/>
          <p:cNvPicPr/>
          <p:nvPr/>
        </p:nvPicPr>
        <p:blipFill>
          <a:blip r:embed="rId2"/>
          <a:srcRect l="0" t="0" r="11112" b="0"/>
          <a:stretch/>
        </p:blipFill>
        <p:spPr>
          <a:xfrm flipH="1"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12;p215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3640" cy="5147640"/>
          </a:xfrm>
          <a:prstGeom prst="rect">
            <a:avLst/>
          </a:prstGeom>
          <a:ln w="0">
            <a:noFill/>
          </a:ln>
        </p:spPr>
      </p:pic>
      <p:sp>
        <p:nvSpPr>
          <p:cNvPr id="127" name="Google Shape;13;p215"/>
          <p:cNvSpPr/>
          <p:nvPr/>
        </p:nvSpPr>
        <p:spPr>
          <a:xfrm>
            <a:off x="0" y="638280"/>
            <a:ext cx="4733640" cy="40305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Google Shape;14;p215"/>
          <p:cNvSpPr/>
          <p:nvPr/>
        </p:nvSpPr>
        <p:spPr>
          <a:xfrm>
            <a:off x="0" y="820080"/>
            <a:ext cx="144360" cy="3232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1080" cy="343800"/>
          </a:xfrm>
          <a:prstGeom prst="rect">
            <a:avLst/>
          </a:prstGeom>
          <a:noFill/>
          <a:ln w="0">
            <a:noFill/>
          </a:ln>
        </p:spPr>
        <p:txBody>
          <a:bodyPr lIns="90000" anchor="ctr">
            <a:normAutofit fontScale="97000"/>
          </a:bodyPr>
          <a:p>
            <a:r>
              <a:rPr b="0" lang="en-IN" sz="1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44720" y="1295640"/>
            <a:ext cx="4342680" cy="303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hyperlink" Target="https://github.com/Gokkul-Sigma-007/FULL-STACK_NAAN-MUDHALVAN" TargetMode="External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95920" y="3328200"/>
            <a:ext cx="1864080" cy="9918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i="1" lang="en-IN" sz="3200" spc="-137" strike="noStrike">
                <a:solidFill>
                  <a:srgbClr val="213669"/>
                </a:solidFill>
                <a:latin typeface="Trebuchet MS"/>
              </a:rPr>
              <a:t>To</a:t>
            </a:r>
            <a:r>
              <a:rPr b="1" i="1" lang="en-IN" sz="3200" spc="-367" strike="noStrike">
                <a:solidFill>
                  <a:srgbClr val="213669"/>
                </a:solidFill>
                <a:latin typeface="Trebuchet MS"/>
              </a:rPr>
              <a:t> </a:t>
            </a:r>
            <a:r>
              <a:rPr b="1" i="1" lang="en-IN" sz="3200" spc="38" strike="noStrike">
                <a:solidFill>
                  <a:srgbClr val="213669"/>
                </a:solidFill>
                <a:latin typeface="Trebuchet MS"/>
              </a:rPr>
              <a:t>d</a:t>
            </a:r>
            <a:r>
              <a:rPr b="1" i="1" lang="en-IN" sz="3200" spc="-26" strike="noStrike">
                <a:solidFill>
                  <a:srgbClr val="213669"/>
                </a:solidFill>
                <a:latin typeface="Trebuchet MS"/>
              </a:rPr>
              <a:t>o</a:t>
            </a:r>
            <a:r>
              <a:rPr b="1" i="1" lang="en-IN" sz="3200" spc="-282" strike="noStrike">
                <a:solidFill>
                  <a:srgbClr val="213669"/>
                </a:solidFill>
                <a:latin typeface="Trebuchet MS"/>
              </a:rPr>
              <a:t> </a:t>
            </a:r>
            <a:r>
              <a:rPr b="1" i="1" lang="en-IN" sz="3200" spc="94" strike="noStrike">
                <a:solidFill>
                  <a:srgbClr val="213669"/>
                </a:solidFill>
                <a:latin typeface="Trebuchet MS"/>
              </a:rPr>
              <a:t>L</a:t>
            </a:r>
            <a:r>
              <a:rPr b="1" i="1" lang="en-IN" sz="3200" spc="18" strike="noStrike">
                <a:solidFill>
                  <a:srgbClr val="213669"/>
                </a:solidFill>
                <a:latin typeface="Trebuchet MS"/>
              </a:rPr>
              <a:t>i</a:t>
            </a:r>
            <a:r>
              <a:rPr b="1" i="1" lang="en-IN" sz="3200" spc="4" strike="noStrike">
                <a:solidFill>
                  <a:srgbClr val="213669"/>
                </a:solidFill>
                <a:latin typeface="Trebuchet MS"/>
              </a:rPr>
              <a:t>s</a:t>
            </a:r>
            <a:r>
              <a:rPr b="1" i="1" lang="en-IN" sz="3200" spc="-60" strike="noStrike">
                <a:solidFill>
                  <a:srgbClr val="213669"/>
                </a:solidFill>
                <a:latin typeface="Trebuchet MS"/>
              </a:rPr>
              <a:t>t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3837240" y="2002320"/>
            <a:ext cx="146952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800" spc="1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1" lang="en-IN" sz="1800" spc="103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1" lang="en-IN" sz="1800" spc="-19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1800" spc="117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1" lang="en-IN" sz="1800" spc="103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1" lang="en-IN" sz="1800" spc="-114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1800" spc="49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1" lang="en-IN" sz="1800" spc="18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1" lang="en-IN" sz="1800" spc="347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1" lang="en-IN" sz="1800" spc="4" strike="noStrike">
                <a:solidFill>
                  <a:srgbClr val="ffffff"/>
                </a:solidFill>
                <a:latin typeface="Trebuchet MS"/>
              </a:rPr>
              <a:t>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3837240" y="2002320"/>
            <a:ext cx="146952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800" spc="1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1" lang="en-IN" sz="1800" spc="103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1" lang="en-IN" sz="1800" spc="-19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1800" spc="117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1" lang="en-IN" sz="1800" spc="103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1" lang="en-IN" sz="1800" spc="-114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1800" spc="49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1" lang="en-IN" sz="1800" spc="18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1" lang="en-IN" sz="1800" spc="347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1" lang="en-IN" sz="1800" spc="4" strike="noStrike">
                <a:solidFill>
                  <a:srgbClr val="ffffff"/>
                </a:solidFill>
                <a:latin typeface="Trebuchet MS"/>
              </a:rPr>
              <a:t>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1080" cy="343800"/>
          </a:xfrm>
          <a:prstGeom prst="rect">
            <a:avLst/>
          </a:prstGeom>
          <a:noFill/>
          <a:ln w="0">
            <a:noFill/>
          </a:ln>
        </p:spPr>
        <p:txBody>
          <a:bodyPr lIns="90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29" spc="-1" strike="noStrike">
                <a:solidFill>
                  <a:srgbClr val="c88c32"/>
                </a:solidFill>
                <a:latin typeface="EB Garamond"/>
                <a:ea typeface="EB Garamond"/>
              </a:rPr>
              <a:t>TO DO LIST </a:t>
            </a:r>
            <a:endParaRPr b="0" lang="en-IN" sz="182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oogle Shape;1841;p 2" descr=""/>
          <p:cNvPicPr/>
          <p:nvPr/>
        </p:nvPicPr>
        <p:blipFill>
          <a:blip r:embed="rId1"/>
          <a:stretch/>
        </p:blipFill>
        <p:spPr>
          <a:xfrm>
            <a:off x="4267440" y="242280"/>
            <a:ext cx="9143640" cy="5143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72" name="Google Shape;1842;p 2"/>
          <p:cNvGraphicFramePr/>
          <p:nvPr/>
        </p:nvGraphicFramePr>
        <p:xfrm>
          <a:off x="196200" y="1735560"/>
          <a:ext cx="4279320" cy="396000"/>
        </p:xfrm>
        <a:graphic>
          <a:graphicData uri="http://schemas.openxmlformats.org/drawingml/2006/table">
            <a:tbl>
              <a:tblPr/>
              <a:tblGrid>
                <a:gridCol w="1739160"/>
                <a:gridCol w="1725480"/>
                <a:gridCol w="814680"/>
              </a:tblGrid>
              <a:tr h="39600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b="0" lang="en-IN" sz="1400" spc="-1" strike="noStrike">
                        <a:latin typeface="Times New Roman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b="0" lang="en-IN" sz="1400" spc="-1" strike="noStrike">
                        <a:latin typeface="Times New Roman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b="0" lang="en-IN" sz="1400" spc="-1" strike="noStrike">
                        <a:latin typeface="Times New Roman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 tIns="91080" bIns="91080" anchor="t">
                      <a:noAutofit/>
                    </a:bodyPr>
                    <a:p>
                      <a:r>
                        <a:rPr b="0" lang="en-IN" sz="1300" spc="-1" strike="noStrike">
                          <a:solidFill>
                            <a:srgbClr val="ffffff"/>
                          </a:solidFill>
                          <a:latin typeface="&quot;EB Garamond&quot;"/>
                          <a:ea typeface="&quot;EB Garamond&quot;"/>
                        </a:rPr>
                        <a:t>2113a5053</a:t>
                      </a:r>
                      <a:endParaRPr b="0" lang="en-IN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GOKKUL HAREN S R</a:t>
                      </a:r>
                      <a:r>
                        <a:rPr b="0" lang="en-IN" sz="2400" spc="-1" strike="noStrike">
                          <a:latin typeface="Times New Roman"/>
                        </a:rPr>
                        <a:t> </a:t>
                      </a:r>
                      <a:endParaRPr b="0" lang="en-IN" sz="2400" spc="-1" strike="noStrike">
                        <a:latin typeface="Times New Roman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r>
                        <a:rPr b="0" lang="en-IN" sz="2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A50</a:t>
                      </a:r>
                      <a:endParaRPr b="0" lang="en-IN" sz="2000" spc="-1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grpSp>
        <p:nvGrpSpPr>
          <p:cNvPr id="174" name="object 3"/>
          <p:cNvGrpSpPr/>
          <p:nvPr/>
        </p:nvGrpSpPr>
        <p:grpSpPr>
          <a:xfrm>
            <a:off x="0" y="638280"/>
            <a:ext cx="4733640" cy="4028760"/>
            <a:chOff x="0" y="638280"/>
            <a:chExt cx="4733640" cy="4028760"/>
          </a:xfrm>
        </p:grpSpPr>
        <p:sp>
          <p:nvSpPr>
            <p:cNvPr id="175" name="object 4"/>
            <p:cNvSpPr/>
            <p:nvPr/>
          </p:nvSpPr>
          <p:spPr>
            <a:xfrm>
              <a:off x="0" y="638280"/>
              <a:ext cx="4733640" cy="4028760"/>
            </a:xfrm>
            <a:custGeom>
              <a:avLst/>
              <a:gdLst/>
              <a:ahLst/>
              <a:rect l="l" t="t" r="r" b="b"/>
              <a:pathLst>
                <a:path w="4733925" h="4029075">
                  <a:moveTo>
                    <a:pt x="4733925" y="0"/>
                  </a:moveTo>
                  <a:lnTo>
                    <a:pt x="0" y="0"/>
                  </a:lnTo>
                  <a:lnTo>
                    <a:pt x="0" y="4029075"/>
                  </a:lnTo>
                  <a:lnTo>
                    <a:pt x="4733925" y="4029075"/>
                  </a:lnTo>
                  <a:lnTo>
                    <a:pt x="4733925" y="0"/>
                  </a:lnTo>
                  <a:close/>
                </a:path>
              </a:pathLst>
            </a:custGeom>
            <a:solidFill>
              <a:srgbClr val="2136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object 5"/>
            <p:cNvSpPr/>
            <p:nvPr/>
          </p:nvSpPr>
          <p:spPr>
            <a:xfrm>
              <a:off x="0" y="819000"/>
              <a:ext cx="142560" cy="323640"/>
            </a:xfrm>
            <a:custGeom>
              <a:avLst/>
              <a:gdLst/>
              <a:ahLst/>
              <a:rect l="l" t="t" r="r" b="b"/>
              <a:pathLst>
                <a:path w="142875" h="323850">
                  <a:moveTo>
                    <a:pt x="14287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42875" y="32385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c78b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22120" y="825120"/>
            <a:ext cx="128124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1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1" lang="en-IN" sz="1800" spc="103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1" lang="en-IN" sz="1800" spc="-19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1800" spc="117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1" lang="en-IN" sz="1800" spc="103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1" lang="en-IN" sz="1800" spc="-114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1800" spc="49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1" lang="en-IN" sz="1800" spc="18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1" lang="en-IN" sz="1800" spc="347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1" lang="en-IN" sz="1800" spc="4" strike="noStrike">
                <a:solidFill>
                  <a:srgbClr val="ffffff"/>
                </a:solidFill>
                <a:latin typeface="Trebuchet MS"/>
              </a:rPr>
              <a:t>T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178" name="object 7"/>
          <p:cNvSpPr/>
          <p:nvPr/>
        </p:nvSpPr>
        <p:spPr>
          <a:xfrm>
            <a:off x="223920" y="1407240"/>
            <a:ext cx="4119480" cy="25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298440" indent="-28656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Font typeface="Wingdings" charset="2"/>
              <a:buChar char=""/>
              <a:tabLst>
                <a:tab algn="l" pos="298440"/>
                <a:tab algn="l" pos="299160"/>
              </a:tabLst>
            </a:pPr>
            <a:r>
              <a:rPr b="0" lang="en-IN" sz="1800" spc="24" strike="noStrike">
                <a:solidFill>
                  <a:srgbClr val="ffffff"/>
                </a:solidFill>
                <a:latin typeface="Trebuchet MS"/>
              </a:rPr>
              <a:t>Introduction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298440"/>
                <a:tab algn="l" pos="299160"/>
              </a:tabLst>
            </a:pPr>
            <a:endParaRPr b="0" lang="en-IN" sz="1800" spc="-1" strike="noStrike">
              <a:latin typeface="Arial"/>
            </a:endParaRPr>
          </a:p>
          <a:p>
            <a:pPr marL="12600">
              <a:lnSpc>
                <a:spcPct val="149000"/>
              </a:lnSpc>
              <a:spcBef>
                <a:spcPts val="6"/>
              </a:spcBef>
              <a:tabLst>
                <a:tab algn="l" pos="298440"/>
                <a:tab algn="l" pos="299160"/>
              </a:tabLst>
            </a:pPr>
            <a:r>
              <a:rPr b="0" lang="en-IN" sz="1400" spc="32" strike="noStrike">
                <a:solidFill>
                  <a:srgbClr val="ffffff"/>
                </a:solidFill>
                <a:latin typeface="Trebuchet MS"/>
              </a:rPr>
              <a:t>The</a:t>
            </a:r>
            <a:r>
              <a:rPr b="0" lang="en-IN" sz="1400" spc="-100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49" strike="noStrike">
                <a:solidFill>
                  <a:srgbClr val="ffffff"/>
                </a:solidFill>
                <a:latin typeface="Trebuchet MS"/>
              </a:rPr>
              <a:t>To-Do</a:t>
            </a:r>
            <a:r>
              <a:rPr b="0" lang="en-IN" sz="1400" spc="-17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69" strike="noStrike">
                <a:solidFill>
                  <a:srgbClr val="ffffff"/>
                </a:solidFill>
                <a:latin typeface="Trebuchet MS"/>
              </a:rPr>
              <a:t>List</a:t>
            </a:r>
            <a:r>
              <a:rPr b="0" lang="en-IN" sz="1400" spc="-17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63" strike="noStrike">
                <a:solidFill>
                  <a:srgbClr val="ffffff"/>
                </a:solidFill>
                <a:latin typeface="Trebuchet MS"/>
              </a:rPr>
              <a:t>software</a:t>
            </a:r>
            <a:r>
              <a:rPr b="0" lang="en-IN" sz="1400" spc="-18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63" strike="noStrike">
                <a:solidFill>
                  <a:srgbClr val="ffffff"/>
                </a:solidFill>
                <a:latin typeface="Trebuchet MS"/>
              </a:rPr>
              <a:t>is</a:t>
            </a:r>
            <a:r>
              <a:rPr b="0" lang="en-IN" sz="1400" spc="-18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77" strike="noStrike">
                <a:solidFill>
                  <a:srgbClr val="ffffff"/>
                </a:solidFill>
                <a:latin typeface="Trebuchet MS"/>
              </a:rPr>
              <a:t>designed</a:t>
            </a:r>
            <a:r>
              <a:rPr b="0" lang="en-IN" sz="1400" spc="-22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43" strike="noStrike">
                <a:solidFill>
                  <a:srgbClr val="ffffff"/>
                </a:solidFill>
                <a:latin typeface="Trebuchet MS"/>
              </a:rPr>
              <a:t>to</a:t>
            </a:r>
            <a:r>
              <a:rPr b="0" lang="en-IN" sz="1400" spc="-17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49" strike="noStrike">
                <a:solidFill>
                  <a:srgbClr val="ffffff"/>
                </a:solidFill>
                <a:latin typeface="Trebuchet MS"/>
              </a:rPr>
              <a:t>help</a:t>
            </a:r>
            <a:r>
              <a:rPr b="0" lang="en-IN" sz="1400" spc="-22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83" strike="noStrike">
                <a:solidFill>
                  <a:srgbClr val="ffffff"/>
                </a:solidFill>
                <a:latin typeface="Trebuchet MS"/>
              </a:rPr>
              <a:t>users </a:t>
            </a:r>
            <a:r>
              <a:rPr b="0" lang="en-IN" sz="1400" spc="-409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69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en-IN" sz="1400" spc="-26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en-IN" sz="1400" spc="188" strike="noStrike">
                <a:solidFill>
                  <a:srgbClr val="ffffff"/>
                </a:solidFill>
                <a:latin typeface="Trebuchet MS"/>
              </a:rPr>
              <a:t>g</a:t>
            </a:r>
            <a:r>
              <a:rPr b="0" lang="en-IN" sz="1400" spc="83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en-IN" sz="1400" spc="12" strike="noStrike">
                <a:solidFill>
                  <a:srgbClr val="ffffff"/>
                </a:solidFill>
                <a:latin typeface="Trebuchet MS"/>
              </a:rPr>
              <a:t>ni</a:t>
            </a:r>
            <a:r>
              <a:rPr b="0" lang="en-IN" sz="1400" spc="4" strike="noStrike">
                <a:solidFill>
                  <a:srgbClr val="ffffff"/>
                </a:solidFill>
                <a:latin typeface="Trebuchet MS"/>
              </a:rPr>
              <a:t>z</a:t>
            </a:r>
            <a:r>
              <a:rPr b="0" lang="en-IN" sz="1400" spc="38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en-IN" sz="1400" spc="-18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83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en-IN" sz="1400" spc="58" strike="noStrike">
                <a:solidFill>
                  <a:srgbClr val="ffffff"/>
                </a:solidFill>
                <a:latin typeface="Trebuchet MS"/>
              </a:rPr>
              <a:t>nd</a:t>
            </a:r>
            <a:r>
              <a:rPr b="0" lang="en-IN" sz="1400" spc="-22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32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en-IN" sz="1400" spc="83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en-IN" sz="1400" spc="63" strike="noStrike">
                <a:solidFill>
                  <a:srgbClr val="ffffff"/>
                </a:solidFill>
                <a:latin typeface="Trebuchet MS"/>
              </a:rPr>
              <a:t>n</a:t>
            </a:r>
            <a:r>
              <a:rPr b="0" lang="en-IN" sz="1400" spc="72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en-IN" sz="1400" spc="188" strike="noStrike">
                <a:solidFill>
                  <a:srgbClr val="ffffff"/>
                </a:solidFill>
                <a:latin typeface="Trebuchet MS"/>
              </a:rPr>
              <a:t>g</a:t>
            </a:r>
            <a:r>
              <a:rPr b="0" lang="en-IN" sz="1400" spc="38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en-IN" sz="1400" spc="-18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3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en-IN" sz="1400" spc="43" strike="noStrike">
                <a:solidFill>
                  <a:srgbClr val="ffffff"/>
                </a:solidFill>
                <a:latin typeface="Trebuchet MS"/>
              </a:rPr>
              <a:t>h</a:t>
            </a:r>
            <a:r>
              <a:rPr b="0" lang="en-IN" sz="1400" spc="63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en-IN" sz="1400" spc="-12" strike="noStrike">
                <a:solidFill>
                  <a:srgbClr val="ffffff"/>
                </a:solidFill>
                <a:latin typeface="Trebuchet MS"/>
              </a:rPr>
              <a:t>ir</a:t>
            </a:r>
            <a:r>
              <a:rPr b="0" lang="en-IN" sz="1400" spc="-23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38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en-IN" sz="1400" spc="83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en-IN" sz="1400" spc="-12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0" lang="en-IN" sz="1400" spc="9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0" lang="en-IN" sz="1400" spc="69" strike="noStrike">
                <a:solidFill>
                  <a:srgbClr val="ffffff"/>
                </a:solidFill>
                <a:latin typeface="Trebuchet MS"/>
              </a:rPr>
              <a:t>y</a:t>
            </a:r>
            <a:r>
              <a:rPr b="0" lang="en-IN" sz="1400" spc="-21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3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en-IN" sz="1400" spc="83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en-IN" sz="1400" spc="174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en-IN" sz="1400" spc="109" strike="noStrike">
                <a:solidFill>
                  <a:srgbClr val="ffffff"/>
                </a:solidFill>
                <a:latin typeface="Trebuchet MS"/>
              </a:rPr>
              <a:t>k</a:t>
            </a:r>
            <a:r>
              <a:rPr b="0" lang="en-IN" sz="1400" spc="157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en-IN" sz="1400" spc="-18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58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en-IN" sz="1400" spc="72" strike="noStrike">
                <a:solidFill>
                  <a:srgbClr val="ffffff"/>
                </a:solidFill>
                <a:latin typeface="Trebuchet MS"/>
              </a:rPr>
              <a:t>ff</a:t>
            </a:r>
            <a:r>
              <a:rPr b="0" lang="en-IN" sz="1400" spc="12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0" lang="en-IN" sz="1400" spc="4" strike="noStrike">
                <a:solidFill>
                  <a:srgbClr val="ffffff"/>
                </a:solidFill>
                <a:latin typeface="Trebuchet MS"/>
              </a:rPr>
              <a:t>ci</a:t>
            </a:r>
            <a:r>
              <a:rPr b="0" lang="en-IN" sz="1400" spc="-46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en-IN" sz="1400" spc="43" strike="noStrike">
                <a:solidFill>
                  <a:srgbClr val="ffffff"/>
                </a:solidFill>
                <a:latin typeface="Trebuchet MS"/>
              </a:rPr>
              <a:t>n</a:t>
            </a:r>
            <a:r>
              <a:rPr b="0" lang="en-IN" sz="1400" spc="49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en-IN" sz="1400" spc="-41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0" lang="en-IN" sz="1400" spc="52" strike="noStrike">
                <a:solidFill>
                  <a:srgbClr val="ffffff"/>
                </a:solidFill>
                <a:latin typeface="Trebuchet MS"/>
              </a:rPr>
              <a:t>y</a:t>
            </a:r>
            <a:r>
              <a:rPr b="0" lang="en-IN" sz="1400" spc="-171" strike="noStrike">
                <a:solidFill>
                  <a:srgbClr val="ffffff"/>
                </a:solidFill>
                <a:latin typeface="Trebuchet MS"/>
              </a:rPr>
              <a:t>.  </a:t>
            </a:r>
            <a:r>
              <a:rPr b="0" lang="en-IN" sz="1400" spc="4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en-IN" sz="1400" spc="63" strike="noStrike">
                <a:solidFill>
                  <a:srgbClr val="ffffff"/>
                </a:solidFill>
                <a:latin typeface="Trebuchet MS"/>
              </a:rPr>
              <a:t>his</a:t>
            </a:r>
            <a:r>
              <a:rPr b="0" lang="en-IN" sz="1400" spc="-18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174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en-IN" sz="1400" spc="69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en-IN" sz="1400" spc="72" strike="noStrike">
                <a:solidFill>
                  <a:srgbClr val="ffffff"/>
                </a:solidFill>
                <a:latin typeface="Trebuchet MS"/>
              </a:rPr>
              <a:t>f</a:t>
            </a:r>
            <a:r>
              <a:rPr b="0" lang="en-IN" sz="1400" spc="3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en-IN" sz="1400" spc="83" strike="noStrike">
                <a:solidFill>
                  <a:srgbClr val="ffffff"/>
                </a:solidFill>
                <a:latin typeface="Trebuchet MS"/>
              </a:rPr>
              <a:t>w</a:t>
            </a:r>
            <a:r>
              <a:rPr b="0" lang="en-IN" sz="1400" spc="77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en-IN" sz="1400" spc="-26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en-IN" sz="1400" spc="38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en-IN" sz="1400" spc="-18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24" strike="noStrike">
                <a:solidFill>
                  <a:srgbClr val="ffffff"/>
                </a:solidFill>
                <a:latin typeface="Trebuchet MS"/>
              </a:rPr>
              <a:t>wi</a:t>
            </a:r>
            <a:r>
              <a:rPr b="0" lang="en-IN" sz="1400" spc="32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0" lang="en-IN" sz="1400" spc="9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0" lang="en-IN" sz="1400" spc="-17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83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en-IN" sz="1400" spc="29" strike="noStrike">
                <a:solidFill>
                  <a:srgbClr val="ffffff"/>
                </a:solidFill>
                <a:latin typeface="Trebuchet MS"/>
              </a:rPr>
              <a:t>ll</a:t>
            </a:r>
            <a:r>
              <a:rPr b="0" lang="en-IN" sz="1400" spc="-7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en-IN" sz="1400" spc="72" strike="noStrike">
                <a:solidFill>
                  <a:srgbClr val="ffffff"/>
                </a:solidFill>
                <a:latin typeface="Trebuchet MS"/>
              </a:rPr>
              <a:t>w</a:t>
            </a:r>
            <a:r>
              <a:rPr b="0" lang="en-IN" sz="1400" spc="-19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52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0" lang="en-IN" sz="1400" spc="174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en-IN" sz="1400" spc="58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en-IN" sz="1400" spc="-26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en-IN" sz="1400" spc="157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en-IN" sz="1400" spc="-18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3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en-IN" sz="1400" spc="49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en-IN" sz="1400" spc="-17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49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en-IN" sz="1400" spc="-26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en-IN" sz="1400" spc="58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en-IN" sz="1400" spc="83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en-IN" sz="1400" spc="3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en-IN" sz="1400" spc="58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en-IN" sz="1400" spc="-171" strike="noStrike">
                <a:solidFill>
                  <a:srgbClr val="ffffff"/>
                </a:solidFill>
                <a:latin typeface="Trebuchet MS"/>
              </a:rPr>
              <a:t>,</a:t>
            </a:r>
            <a:r>
              <a:rPr b="0" lang="en-IN" sz="1400" spc="-24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58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en-IN" sz="1400" spc="38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en-IN" sz="1400" spc="-7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0" lang="en-IN" sz="1400" spc="1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en-IN" sz="1400" spc="-171" strike="noStrike">
                <a:solidFill>
                  <a:srgbClr val="ffffff"/>
                </a:solidFill>
                <a:latin typeface="Trebuchet MS"/>
              </a:rPr>
              <a:t>, </a:t>
            </a:r>
            <a:r>
              <a:rPr b="0" lang="en-IN" sz="1400" spc="83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en-IN" sz="1400" spc="43" strike="noStrike">
                <a:solidFill>
                  <a:srgbClr val="ffffff"/>
                </a:solidFill>
                <a:latin typeface="Trebuchet MS"/>
              </a:rPr>
              <a:t>nd  </a:t>
            </a:r>
            <a:r>
              <a:rPr b="0" lang="en-IN" sz="1400" spc="38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en-IN" sz="1400" spc="58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en-IN" sz="1400" spc="29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0" lang="en-IN" sz="1400" spc="58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en-IN" sz="1400" spc="3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en-IN" sz="1400" spc="38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en-IN" sz="1400" spc="-18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3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en-IN" sz="1400" spc="83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en-IN" sz="1400" spc="174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en-IN" sz="1400" spc="109" strike="noStrike">
                <a:solidFill>
                  <a:srgbClr val="ffffff"/>
                </a:solidFill>
                <a:latin typeface="Trebuchet MS"/>
              </a:rPr>
              <a:t>k</a:t>
            </a:r>
            <a:r>
              <a:rPr b="0" lang="en-IN" sz="1400" spc="103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en-IN" sz="1400" spc="-197" strike="noStrike">
                <a:solidFill>
                  <a:srgbClr val="ffffff"/>
                </a:solidFill>
                <a:latin typeface="Trebuchet MS"/>
              </a:rPr>
              <a:t>.</a:t>
            </a:r>
            <a:r>
              <a:rPr b="0" lang="en-IN" sz="1400" spc="-22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-21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0" lang="en-IN" sz="1400" spc="1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en-IN" sz="1400" spc="-17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24" strike="noStrike">
                <a:solidFill>
                  <a:srgbClr val="ffffff"/>
                </a:solidFill>
                <a:latin typeface="Trebuchet MS"/>
              </a:rPr>
              <a:t>wi</a:t>
            </a:r>
            <a:r>
              <a:rPr b="0" lang="en-IN" sz="1400" spc="32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0" lang="en-IN" sz="1400" spc="9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0" lang="en-IN" sz="1400" spc="-17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83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en-IN" sz="1400" spc="29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0" lang="en-IN" sz="1400" spc="174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en-IN" sz="1400" spc="49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en-IN" sz="1400" spc="-17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38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en-IN" sz="1400" spc="-26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en-IN" sz="1400" spc="69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en-IN" sz="1400" spc="58" strike="noStrike">
                <a:solidFill>
                  <a:srgbClr val="ffffff"/>
                </a:solidFill>
                <a:latin typeface="Trebuchet MS"/>
              </a:rPr>
              <a:t>v</a:t>
            </a:r>
            <a:r>
              <a:rPr b="0" lang="en-IN" sz="1400" spc="12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0" lang="en-IN" sz="1400" spc="-1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en-IN" sz="1400" spc="38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en-IN" sz="1400" spc="-18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52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0" lang="en-IN" sz="1400" spc="174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en-IN" sz="1400" spc="58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en-IN" sz="1400" spc="-26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en-IN" sz="1400" spc="157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en-IN" sz="1400" spc="-18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24" strike="noStrike">
                <a:solidFill>
                  <a:srgbClr val="ffffff"/>
                </a:solidFill>
                <a:latin typeface="Trebuchet MS"/>
              </a:rPr>
              <a:t>wi</a:t>
            </a:r>
            <a:r>
              <a:rPr b="0" lang="en-IN" sz="1400" spc="43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en-IN" sz="1400" spc="52" strike="noStrike">
                <a:solidFill>
                  <a:srgbClr val="ffffff"/>
                </a:solidFill>
                <a:latin typeface="Trebuchet MS"/>
              </a:rPr>
              <a:t>h</a:t>
            </a:r>
            <a:r>
              <a:rPr b="0" lang="en-IN" sz="1400" spc="-19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32" strike="noStrike">
                <a:solidFill>
                  <a:srgbClr val="ffffff"/>
                </a:solidFill>
                <a:latin typeface="Trebuchet MS"/>
              </a:rPr>
              <a:t>the  </a:t>
            </a:r>
            <a:r>
              <a:rPr b="0" lang="en-IN" sz="1400" spc="29" strike="noStrike">
                <a:solidFill>
                  <a:srgbClr val="ffffff"/>
                </a:solidFill>
                <a:latin typeface="Trebuchet MS"/>
              </a:rPr>
              <a:t>ability</a:t>
            </a:r>
            <a:r>
              <a:rPr b="0" lang="en-IN" sz="1400" spc="-21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43" strike="noStrike">
                <a:solidFill>
                  <a:srgbClr val="ffffff"/>
                </a:solidFill>
                <a:latin typeface="Trebuchet MS"/>
              </a:rPr>
              <a:t>to</a:t>
            </a:r>
            <a:r>
              <a:rPr b="0" lang="en-IN" sz="1400" spc="-17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4" strike="noStrike">
                <a:solidFill>
                  <a:srgbClr val="ffffff"/>
                </a:solidFill>
                <a:latin typeface="Trebuchet MS"/>
              </a:rPr>
              <a:t>prioritize</a:t>
            </a:r>
            <a:r>
              <a:rPr b="0" lang="en-IN" sz="1400" spc="-18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111" strike="noStrike">
                <a:solidFill>
                  <a:srgbClr val="ffffff"/>
                </a:solidFill>
                <a:latin typeface="Trebuchet MS"/>
              </a:rPr>
              <a:t>tasks</a:t>
            </a:r>
            <a:r>
              <a:rPr b="0" lang="en-IN" sz="1400" spc="-18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69" strike="noStrike">
                <a:solidFill>
                  <a:srgbClr val="ffffff"/>
                </a:solidFill>
                <a:latin typeface="Trebuchet MS"/>
              </a:rPr>
              <a:t>and</a:t>
            </a:r>
            <a:r>
              <a:rPr b="0" lang="en-IN" sz="1400" spc="-22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83" strike="noStrike">
                <a:solidFill>
                  <a:srgbClr val="ffffff"/>
                </a:solidFill>
                <a:latin typeface="Trebuchet MS"/>
              </a:rPr>
              <a:t>set</a:t>
            </a:r>
            <a:r>
              <a:rPr b="0" lang="en-IN" sz="1400" spc="-17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1400" spc="29" strike="noStrike">
                <a:solidFill>
                  <a:srgbClr val="ffffff"/>
                </a:solidFill>
                <a:latin typeface="Trebuchet MS"/>
              </a:rPr>
              <a:t>deadlines.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object 2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80" name="object 3" descr=""/>
            <p:cNvPicPr/>
            <p:nvPr/>
          </p:nvPicPr>
          <p:blipFill>
            <a:blip r:embed="rId1"/>
            <a:stretch/>
          </p:blipFill>
          <p:spPr>
            <a:xfrm>
              <a:off x="6410160" y="0"/>
              <a:ext cx="2733480" cy="514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1" name="object 4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2" name="object 5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3" name="object 6"/>
          <p:cNvSpPr/>
          <p:nvPr/>
        </p:nvSpPr>
        <p:spPr>
          <a:xfrm>
            <a:off x="132840" y="462960"/>
            <a:ext cx="4453920" cy="45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98440" indent="-286560">
              <a:lnSpc>
                <a:spcPct val="102000"/>
              </a:lnSpc>
              <a:spcBef>
                <a:spcPts val="96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algn="l" pos="298440"/>
                <a:tab algn="l" pos="299160"/>
              </a:tabLst>
            </a:pPr>
            <a:r>
              <a:rPr b="0" lang="en-IN" sz="1100" spc="63" strike="noStrike">
                <a:latin typeface="Trebuchet MS"/>
              </a:rPr>
              <a:t>User</a:t>
            </a:r>
            <a:r>
              <a:rPr b="0" lang="en-IN" sz="1100" spc="-171" strike="noStrike">
                <a:latin typeface="Trebuchet MS"/>
              </a:rPr>
              <a:t> </a:t>
            </a:r>
            <a:r>
              <a:rPr b="0" lang="en-IN" sz="1100" spc="24" strike="noStrike">
                <a:latin typeface="Trebuchet MS"/>
              </a:rPr>
              <a:t>Registration:</a:t>
            </a:r>
            <a:r>
              <a:rPr b="0" lang="en-IN" sz="1100" spc="-131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The</a:t>
            </a:r>
            <a:r>
              <a:rPr b="0" lang="en-IN" sz="1100" spc="-140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software</a:t>
            </a:r>
            <a:r>
              <a:rPr b="0" lang="en-IN" sz="1100" spc="-216" strike="noStrike">
                <a:latin typeface="Trebuchet MS"/>
              </a:rPr>
              <a:t> </a:t>
            </a:r>
            <a:r>
              <a:rPr b="0" lang="en-IN" sz="1100" spc="49" strike="noStrike">
                <a:latin typeface="Trebuchet MS"/>
              </a:rPr>
              <a:t>should</a:t>
            </a:r>
            <a:r>
              <a:rPr b="0" lang="en-IN" sz="1100" spc="-182" strike="noStrike">
                <a:latin typeface="Trebuchet MS"/>
              </a:rPr>
              <a:t> </a:t>
            </a:r>
            <a:r>
              <a:rPr b="0" lang="en-IN" sz="1100" spc="4" strike="noStrike">
                <a:latin typeface="Trebuchet MS"/>
              </a:rPr>
              <a:t>allow</a:t>
            </a:r>
            <a:r>
              <a:rPr b="0" lang="en-IN" sz="1100" spc="-12" strike="noStrike">
                <a:latin typeface="Trebuchet MS"/>
              </a:rPr>
              <a:t> </a:t>
            </a:r>
            <a:r>
              <a:rPr b="0" lang="en-IN" sz="1100" spc="69" strike="noStrike">
                <a:latin typeface="Trebuchet MS"/>
              </a:rPr>
              <a:t>users</a:t>
            </a:r>
            <a:r>
              <a:rPr b="0" lang="en-IN" sz="1100" spc="-157" strike="noStrike">
                <a:latin typeface="Trebuchet MS"/>
              </a:rPr>
              <a:t> </a:t>
            </a:r>
            <a:r>
              <a:rPr b="0" lang="en-IN" sz="1100" spc="24" strike="noStrike">
                <a:latin typeface="Trebuchet MS"/>
              </a:rPr>
              <a:t>to</a:t>
            </a:r>
            <a:r>
              <a:rPr b="0" lang="en-IN" sz="1100" spc="-137" strike="noStrike">
                <a:latin typeface="Trebuchet MS"/>
              </a:rPr>
              <a:t> </a:t>
            </a:r>
            <a:r>
              <a:rPr b="0" lang="en-IN" sz="1100" spc="32" strike="noStrike">
                <a:latin typeface="Trebuchet MS"/>
              </a:rPr>
              <a:t>register</a:t>
            </a:r>
            <a:r>
              <a:rPr b="0" lang="en-IN" sz="1100" spc="-92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and</a:t>
            </a:r>
            <a:r>
              <a:rPr b="0" lang="en-IN" sz="1100" spc="-100" strike="noStrike">
                <a:latin typeface="Trebuchet MS"/>
              </a:rPr>
              <a:t> </a:t>
            </a:r>
            <a:r>
              <a:rPr b="0" lang="en-IN" sz="1100" spc="18" strike="noStrike">
                <a:latin typeface="Trebuchet MS"/>
              </a:rPr>
              <a:t>create</a:t>
            </a:r>
            <a:r>
              <a:rPr b="0" lang="en-IN" sz="1100" spc="-140" strike="noStrike">
                <a:latin typeface="Trebuchet MS"/>
              </a:rPr>
              <a:t> </a:t>
            </a:r>
            <a:r>
              <a:rPr b="0" lang="en-IN" sz="1100" spc="29" strike="noStrike">
                <a:latin typeface="Trebuchet MS"/>
              </a:rPr>
              <a:t>an </a:t>
            </a:r>
            <a:r>
              <a:rPr b="0" lang="en-IN" sz="1100" spc="-316" strike="noStrike">
                <a:latin typeface="Trebuchet MS"/>
              </a:rPr>
              <a:t> </a:t>
            </a:r>
            <a:r>
              <a:rPr b="0" lang="en-IN" sz="1100" spc="12" strike="noStrike">
                <a:latin typeface="Trebuchet MS"/>
              </a:rPr>
              <a:t>a</a:t>
            </a:r>
            <a:r>
              <a:rPr b="0" lang="en-IN" sz="1100" spc="49" strike="noStrike">
                <a:latin typeface="Trebuchet MS"/>
              </a:rPr>
              <a:t>cc</a:t>
            </a:r>
            <a:r>
              <a:rPr b="0" lang="en-IN" sz="1100" spc="4" strike="noStrike">
                <a:latin typeface="Trebuchet MS"/>
              </a:rPr>
              <a:t>o</a:t>
            </a:r>
            <a:r>
              <a:rPr b="0" lang="en-IN" sz="1100" spc="63" strike="noStrike">
                <a:latin typeface="Trebuchet MS"/>
              </a:rPr>
              <a:t>un</a:t>
            </a:r>
            <a:r>
              <a:rPr b="0" lang="en-IN" sz="1100" spc="12" strike="noStrike">
                <a:latin typeface="Trebuchet MS"/>
              </a:rPr>
              <a:t>t</a:t>
            </a:r>
            <a:r>
              <a:rPr b="0" lang="en-IN" sz="1100" spc="-191" strike="noStrike">
                <a:latin typeface="Trebuchet MS"/>
              </a:rPr>
              <a:t> </a:t>
            </a:r>
            <a:r>
              <a:rPr b="0" lang="en-IN" sz="1100" spc="9" strike="noStrike">
                <a:latin typeface="Trebuchet MS"/>
              </a:rPr>
              <a:t>t</a:t>
            </a:r>
            <a:r>
              <a:rPr b="0" lang="en-IN" sz="1100" spc="38" strike="noStrike">
                <a:latin typeface="Trebuchet MS"/>
              </a:rPr>
              <a:t>o</a:t>
            </a:r>
            <a:r>
              <a:rPr b="0" lang="en-IN" sz="1100" spc="-140" strike="noStrike">
                <a:latin typeface="Trebuchet MS"/>
              </a:rPr>
              <a:t> </a:t>
            </a:r>
            <a:r>
              <a:rPr b="0" lang="en-IN" sz="1100" spc="12" strike="noStrike">
                <a:latin typeface="Trebuchet MS"/>
              </a:rPr>
              <a:t>a</a:t>
            </a:r>
            <a:r>
              <a:rPr b="0" lang="en-IN" sz="1100" spc="49" strike="noStrike">
                <a:latin typeface="Trebuchet MS"/>
              </a:rPr>
              <a:t>cc</a:t>
            </a:r>
            <a:r>
              <a:rPr b="0" lang="en-IN" sz="1100" spc="-7" strike="noStrike">
                <a:latin typeface="Trebuchet MS"/>
              </a:rPr>
              <a:t>e</a:t>
            </a:r>
            <a:r>
              <a:rPr b="0" lang="en-IN" sz="1100" spc="148" strike="noStrike">
                <a:latin typeface="Trebuchet MS"/>
              </a:rPr>
              <a:t>s</a:t>
            </a:r>
            <a:r>
              <a:rPr b="0" lang="en-IN" sz="1100" spc="128" strike="noStrike">
                <a:latin typeface="Trebuchet MS"/>
              </a:rPr>
              <a:t>s</a:t>
            </a:r>
            <a:r>
              <a:rPr b="0" lang="en-IN" sz="1100" spc="-86" strike="noStrike">
                <a:latin typeface="Trebuchet MS"/>
              </a:rPr>
              <a:t> </a:t>
            </a:r>
            <a:r>
              <a:rPr b="0" lang="en-IN" sz="1100" spc="9" strike="noStrike">
                <a:latin typeface="Trebuchet MS"/>
              </a:rPr>
              <a:t>t</a:t>
            </a:r>
            <a:r>
              <a:rPr b="0" lang="en-IN" sz="1100" spc="63" strike="noStrike">
                <a:latin typeface="Trebuchet MS"/>
              </a:rPr>
              <a:t>h</a:t>
            </a:r>
            <a:r>
              <a:rPr b="0" lang="en-IN" sz="1100" spc="29" strike="noStrike">
                <a:latin typeface="Trebuchet MS"/>
              </a:rPr>
              <a:t>e</a:t>
            </a:r>
            <a:r>
              <a:rPr b="0" lang="en-IN" sz="1100" spc="-145" strike="noStrike">
                <a:latin typeface="Trebuchet MS"/>
              </a:rPr>
              <a:t> </a:t>
            </a:r>
            <a:r>
              <a:rPr b="0" lang="en-IN" sz="1100" spc="32" strike="noStrike">
                <a:latin typeface="Trebuchet MS"/>
              </a:rPr>
              <a:t>T</a:t>
            </a:r>
            <a:r>
              <a:rPr b="0" lang="en-IN" sz="1100" spc="24" strike="noStrike">
                <a:latin typeface="Trebuchet MS"/>
              </a:rPr>
              <a:t>o</a:t>
            </a:r>
            <a:r>
              <a:rPr b="0" lang="en-IN" sz="1100" spc="43" strike="noStrike">
                <a:latin typeface="Trebuchet MS"/>
              </a:rPr>
              <a:t>-</a:t>
            </a:r>
            <a:r>
              <a:rPr b="0" lang="en-IN" sz="1100" spc="69" strike="noStrike">
                <a:latin typeface="Trebuchet MS"/>
              </a:rPr>
              <a:t>D</a:t>
            </a:r>
            <a:r>
              <a:rPr b="0" lang="en-IN" sz="1100" spc="38" strike="noStrike">
                <a:latin typeface="Trebuchet MS"/>
              </a:rPr>
              <a:t>o</a:t>
            </a:r>
            <a:r>
              <a:rPr b="0" lang="en-IN" sz="1100" spc="-140" strike="noStrike">
                <a:latin typeface="Trebuchet MS"/>
              </a:rPr>
              <a:t> </a:t>
            </a:r>
            <a:r>
              <a:rPr b="0" lang="en-IN" sz="1100" spc="109" strike="noStrike">
                <a:latin typeface="Trebuchet MS"/>
              </a:rPr>
              <a:t>L</a:t>
            </a:r>
            <a:r>
              <a:rPr b="0" lang="en-IN" sz="1100" spc="-21" strike="noStrike">
                <a:latin typeface="Trebuchet MS"/>
              </a:rPr>
              <a:t>i</a:t>
            </a:r>
            <a:r>
              <a:rPr b="0" lang="en-IN" sz="1100" spc="148" strike="noStrike">
                <a:latin typeface="Trebuchet MS"/>
              </a:rPr>
              <a:t>s</a:t>
            </a:r>
            <a:r>
              <a:rPr b="0" lang="en-IN" sz="1100" spc="12" strike="noStrike">
                <a:latin typeface="Trebuchet MS"/>
              </a:rPr>
              <a:t>t</a:t>
            </a:r>
            <a:r>
              <a:rPr b="0" lang="en-IN" sz="1100" spc="-191" strike="noStrike">
                <a:latin typeface="Trebuchet MS"/>
              </a:rPr>
              <a:t> </a:t>
            </a:r>
            <a:r>
              <a:rPr b="0" lang="en-IN" sz="1100" spc="12" strike="noStrike">
                <a:latin typeface="Trebuchet MS"/>
              </a:rPr>
              <a:t>a</a:t>
            </a:r>
            <a:r>
              <a:rPr b="0" lang="en-IN" sz="1100" spc="52" strike="noStrike">
                <a:latin typeface="Trebuchet MS"/>
              </a:rPr>
              <a:t>pp</a:t>
            </a:r>
            <a:r>
              <a:rPr b="0" lang="en-IN" sz="1100" spc="-32" strike="noStrike">
                <a:latin typeface="Trebuchet MS"/>
              </a:rPr>
              <a:t>l</a:t>
            </a:r>
            <a:r>
              <a:rPr b="0" lang="en-IN" sz="1100" spc="-21" strike="noStrike">
                <a:latin typeface="Trebuchet MS"/>
              </a:rPr>
              <a:t>i</a:t>
            </a:r>
            <a:r>
              <a:rPr b="0" lang="en-IN" sz="1100" spc="49" strike="noStrike">
                <a:latin typeface="Trebuchet MS"/>
              </a:rPr>
              <a:t>c</a:t>
            </a:r>
            <a:r>
              <a:rPr b="0" lang="en-IN" sz="1100" spc="12" strike="noStrike">
                <a:latin typeface="Trebuchet MS"/>
              </a:rPr>
              <a:t>a</a:t>
            </a:r>
            <a:r>
              <a:rPr b="0" lang="en-IN" sz="1100" spc="9" strike="noStrike">
                <a:latin typeface="Trebuchet MS"/>
              </a:rPr>
              <a:t>t</a:t>
            </a:r>
            <a:r>
              <a:rPr b="0" lang="en-IN" sz="1100" spc="-21" strike="noStrike">
                <a:latin typeface="Trebuchet MS"/>
              </a:rPr>
              <a:t>i</a:t>
            </a:r>
            <a:r>
              <a:rPr b="0" lang="en-IN" sz="1100" spc="4" strike="noStrike">
                <a:latin typeface="Trebuchet MS"/>
              </a:rPr>
              <a:t>o</a:t>
            </a:r>
            <a:r>
              <a:rPr b="0" lang="en-IN" sz="1100" spc="63" strike="noStrike">
                <a:latin typeface="Trebuchet MS"/>
              </a:rPr>
              <a:t>n</a:t>
            </a:r>
            <a:r>
              <a:rPr b="0" lang="en-IN" sz="1100" spc="-151" strike="noStrike">
                <a:latin typeface="Trebuchet MS"/>
              </a:rPr>
              <a:t>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298440"/>
                <a:tab algn="l" pos="299160"/>
              </a:tabLst>
            </a:pPr>
            <a:endParaRPr b="0" lang="en-IN" sz="1100" spc="-1" strike="noStrike">
              <a:latin typeface="Arial"/>
            </a:endParaRPr>
          </a:p>
          <a:p>
            <a:pPr marL="298440" indent="-286560">
              <a:lnSpc>
                <a:spcPct val="102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algn="l" pos="298440"/>
                <a:tab algn="l" pos="299160"/>
              </a:tabLst>
            </a:pPr>
            <a:r>
              <a:rPr b="0" lang="en-IN" sz="1100" spc="69" strike="noStrike">
                <a:latin typeface="Trebuchet MS"/>
              </a:rPr>
              <a:t>Task</a:t>
            </a:r>
            <a:r>
              <a:rPr b="0" lang="en-IN" sz="1100" spc="-145" strike="noStrike">
                <a:latin typeface="Trebuchet MS"/>
              </a:rPr>
              <a:t> </a:t>
            </a:r>
            <a:r>
              <a:rPr b="0" lang="en-IN" sz="1100" spc="4" strike="noStrike">
                <a:latin typeface="Trebuchet MS"/>
              </a:rPr>
              <a:t>Creation:</a:t>
            </a:r>
            <a:r>
              <a:rPr b="0" lang="en-IN" sz="1100" spc="-60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The</a:t>
            </a:r>
            <a:r>
              <a:rPr b="0" lang="en-IN" sz="1100" spc="-216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software</a:t>
            </a:r>
            <a:r>
              <a:rPr b="0" lang="en-IN" sz="1100" spc="-145" strike="noStrike">
                <a:latin typeface="Trebuchet MS"/>
              </a:rPr>
              <a:t> </a:t>
            </a:r>
            <a:r>
              <a:rPr b="0" lang="en-IN" sz="1100" spc="49" strike="noStrike">
                <a:latin typeface="Trebuchet MS"/>
              </a:rPr>
              <a:t>should</a:t>
            </a:r>
            <a:r>
              <a:rPr b="0" lang="en-IN" sz="1100" spc="-177" strike="noStrike">
                <a:latin typeface="Trebuchet MS"/>
              </a:rPr>
              <a:t> </a:t>
            </a:r>
            <a:r>
              <a:rPr b="0" lang="en-IN" sz="1100" spc="4" strike="noStrike">
                <a:latin typeface="Trebuchet MS"/>
              </a:rPr>
              <a:t>allow</a:t>
            </a:r>
            <a:r>
              <a:rPr b="0" lang="en-IN" sz="1100" spc="-15" strike="noStrike">
                <a:latin typeface="Trebuchet MS"/>
              </a:rPr>
              <a:t> </a:t>
            </a:r>
            <a:r>
              <a:rPr b="0" lang="en-IN" sz="1100" spc="69" strike="noStrike">
                <a:latin typeface="Trebuchet MS"/>
              </a:rPr>
              <a:t>users</a:t>
            </a:r>
            <a:r>
              <a:rPr b="0" lang="en-IN" sz="1100" spc="-157" strike="noStrike">
                <a:latin typeface="Trebuchet MS"/>
              </a:rPr>
              <a:t> </a:t>
            </a:r>
            <a:r>
              <a:rPr b="0" lang="en-IN" sz="1100" spc="24" strike="noStrike">
                <a:latin typeface="Trebuchet MS"/>
              </a:rPr>
              <a:t>to</a:t>
            </a:r>
            <a:r>
              <a:rPr b="0" lang="en-IN" sz="1100" spc="-140" strike="noStrike">
                <a:latin typeface="Trebuchet MS"/>
              </a:rPr>
              <a:t> </a:t>
            </a:r>
            <a:r>
              <a:rPr b="0" lang="en-IN" sz="1100" spc="18" strike="noStrike">
                <a:latin typeface="Trebuchet MS"/>
              </a:rPr>
              <a:t>create</a:t>
            </a:r>
            <a:r>
              <a:rPr b="0" lang="en-IN" sz="1100" spc="-66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new</a:t>
            </a:r>
            <a:r>
              <a:rPr b="0" lang="en-IN" sz="1100" spc="-165" strike="noStrike">
                <a:latin typeface="Trebuchet MS"/>
              </a:rPr>
              <a:t> </a:t>
            </a:r>
            <a:r>
              <a:rPr b="0" lang="en-IN" sz="1100" spc="69" strike="noStrike">
                <a:latin typeface="Trebuchet MS"/>
              </a:rPr>
              <a:t>tasks</a:t>
            </a:r>
            <a:r>
              <a:rPr b="0" lang="en-IN" sz="1100" spc="-80" strike="noStrike">
                <a:latin typeface="Trebuchet MS"/>
              </a:rPr>
              <a:t> </a:t>
            </a:r>
            <a:r>
              <a:rPr b="0" lang="en-IN" sz="1100" spc="29" strike="noStrike">
                <a:latin typeface="Trebuchet MS"/>
              </a:rPr>
              <a:t>with</a:t>
            </a:r>
            <a:r>
              <a:rPr b="0" lang="en-IN" sz="1100" spc="-160" strike="noStrike">
                <a:latin typeface="Trebuchet MS"/>
              </a:rPr>
              <a:t> </a:t>
            </a:r>
            <a:r>
              <a:rPr b="0" lang="en-IN" sz="1100" spc="52" strike="noStrike">
                <a:latin typeface="Trebuchet MS"/>
              </a:rPr>
              <a:t>a</a:t>
            </a:r>
            <a:r>
              <a:rPr b="0" lang="en-IN" sz="1100" spc="-66" strike="noStrike">
                <a:latin typeface="Trebuchet MS"/>
              </a:rPr>
              <a:t> </a:t>
            </a:r>
            <a:r>
              <a:rPr b="0" lang="en-IN" sz="1100" spc="-32" strike="noStrike">
                <a:latin typeface="Trebuchet MS"/>
              </a:rPr>
              <a:t>title, </a:t>
            </a:r>
            <a:r>
              <a:rPr b="0" lang="en-IN" sz="1100" spc="-316" strike="noStrike">
                <a:latin typeface="Trebuchet MS"/>
              </a:rPr>
              <a:t> </a:t>
            </a:r>
            <a:r>
              <a:rPr b="0" lang="en-IN" sz="1100" spc="18" strike="noStrike">
                <a:latin typeface="Trebuchet MS"/>
              </a:rPr>
              <a:t>description,</a:t>
            </a:r>
            <a:r>
              <a:rPr b="0" lang="en-IN" sz="1100" spc="-160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and</a:t>
            </a:r>
            <a:r>
              <a:rPr b="0" lang="en-IN" sz="1100" spc="-182" strike="noStrike">
                <a:latin typeface="Trebuchet MS"/>
              </a:rPr>
              <a:t> </a:t>
            </a:r>
            <a:r>
              <a:rPr b="0" lang="en-IN" sz="1100" spc="49" strike="noStrike">
                <a:latin typeface="Trebuchet MS"/>
              </a:rPr>
              <a:t>due</a:t>
            </a:r>
            <a:r>
              <a:rPr b="0" lang="en-IN" sz="1100" spc="-222" strike="noStrike">
                <a:latin typeface="Trebuchet MS"/>
              </a:rPr>
              <a:t> </a:t>
            </a:r>
            <a:r>
              <a:rPr b="0" lang="en-IN" sz="1100" spc="-15" strike="noStrike">
                <a:latin typeface="Trebuchet MS"/>
              </a:rPr>
              <a:t>date.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298440"/>
                <a:tab algn="l" pos="299160"/>
              </a:tabLst>
            </a:pPr>
            <a:endParaRPr b="0" lang="en-IN" sz="1100" spc="-1" strike="noStrike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algn="l" pos="298440"/>
                <a:tab algn="l" pos="299160"/>
              </a:tabLst>
            </a:pPr>
            <a:r>
              <a:rPr b="0" lang="en-IN" sz="1100" spc="69" strike="noStrike">
                <a:latin typeface="Trebuchet MS"/>
              </a:rPr>
              <a:t>Task</a:t>
            </a:r>
            <a:r>
              <a:rPr b="0" lang="en-IN" sz="1100" spc="-145" strike="noStrike">
                <a:latin typeface="Trebuchet MS"/>
              </a:rPr>
              <a:t> </a:t>
            </a:r>
            <a:r>
              <a:rPr b="0" lang="en-IN" sz="1100" spc="18" strike="noStrike">
                <a:latin typeface="Trebuchet MS"/>
              </a:rPr>
              <a:t>Modification:</a:t>
            </a:r>
            <a:r>
              <a:rPr b="0" lang="en-IN" sz="1100" spc="-131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The</a:t>
            </a:r>
            <a:r>
              <a:rPr b="0" lang="en-IN" sz="1100" spc="-140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software</a:t>
            </a:r>
            <a:r>
              <a:rPr b="0" lang="en-IN" sz="1100" spc="-216" strike="noStrike">
                <a:latin typeface="Trebuchet MS"/>
              </a:rPr>
              <a:t> </a:t>
            </a:r>
            <a:r>
              <a:rPr b="0" lang="en-IN" sz="1100" spc="49" strike="noStrike">
                <a:latin typeface="Trebuchet MS"/>
              </a:rPr>
              <a:t>should</a:t>
            </a:r>
            <a:r>
              <a:rPr b="0" lang="en-IN" sz="1100" spc="-182" strike="noStrike">
                <a:latin typeface="Trebuchet MS"/>
              </a:rPr>
              <a:t> </a:t>
            </a:r>
            <a:r>
              <a:rPr b="0" lang="en-IN" sz="1100" spc="4" strike="noStrike">
                <a:latin typeface="Trebuchet MS"/>
              </a:rPr>
              <a:t>allow</a:t>
            </a:r>
            <a:r>
              <a:rPr b="0" lang="en-IN" sz="1100" spc="-12" strike="noStrike">
                <a:latin typeface="Trebuchet MS"/>
              </a:rPr>
              <a:t> </a:t>
            </a:r>
            <a:r>
              <a:rPr b="0" lang="en-IN" sz="1100" spc="69" strike="noStrike">
                <a:latin typeface="Trebuchet MS"/>
              </a:rPr>
              <a:t>users</a:t>
            </a:r>
            <a:r>
              <a:rPr b="0" lang="en-IN" sz="1100" spc="-160" strike="noStrike">
                <a:latin typeface="Trebuchet MS"/>
              </a:rPr>
              <a:t> </a:t>
            </a:r>
            <a:r>
              <a:rPr b="0" lang="en-IN" sz="1100" spc="24" strike="noStrike">
                <a:latin typeface="Trebuchet MS"/>
              </a:rPr>
              <a:t>to</a:t>
            </a:r>
            <a:r>
              <a:rPr b="0" lang="en-IN" sz="1100" spc="-137" strike="noStrike">
                <a:latin typeface="Trebuchet MS"/>
              </a:rPr>
              <a:t> </a:t>
            </a:r>
            <a:r>
              <a:rPr b="0" lang="en-IN" sz="1100" spc="32" strike="noStrike">
                <a:latin typeface="Trebuchet MS"/>
              </a:rPr>
              <a:t>modify</a:t>
            </a:r>
            <a:r>
              <a:rPr b="0" lang="en-IN" sz="1100" spc="-106" strike="noStrike">
                <a:latin typeface="Trebuchet MS"/>
              </a:rPr>
              <a:t> </a:t>
            </a:r>
            <a:r>
              <a:rPr b="0" lang="en-IN" sz="1100" spc="32" strike="noStrike">
                <a:latin typeface="Trebuchet MS"/>
              </a:rPr>
              <a:t>the</a:t>
            </a:r>
            <a:r>
              <a:rPr b="0" lang="en-IN" sz="1100" spc="-140" strike="noStrike">
                <a:latin typeface="Trebuchet MS"/>
              </a:rPr>
              <a:t> </a:t>
            </a:r>
            <a:r>
              <a:rPr b="0" lang="en-IN" sz="1100" spc="72" strike="noStrike">
                <a:latin typeface="Trebuchet MS"/>
              </a:rPr>
              <a:t>task's</a:t>
            </a:r>
            <a:r>
              <a:rPr b="0" lang="en-IN" sz="1100" spc="-157" strike="noStrike">
                <a:latin typeface="Trebuchet MS"/>
              </a:rPr>
              <a:t> </a:t>
            </a:r>
            <a:r>
              <a:rPr b="0" lang="en-IN" sz="1100" spc="-32" strike="noStrike">
                <a:latin typeface="Trebuchet MS"/>
              </a:rPr>
              <a:t>title, </a:t>
            </a:r>
            <a:r>
              <a:rPr b="0" lang="en-IN" sz="1100" spc="-321" strike="noStrike">
                <a:latin typeface="Trebuchet MS"/>
              </a:rPr>
              <a:t> </a:t>
            </a:r>
            <a:r>
              <a:rPr b="0" lang="en-IN" sz="1100" spc="18" strike="noStrike">
                <a:latin typeface="Trebuchet MS"/>
              </a:rPr>
              <a:t>description,</a:t>
            </a:r>
            <a:r>
              <a:rPr b="0" lang="en-IN" sz="1100" spc="-160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and</a:t>
            </a:r>
            <a:r>
              <a:rPr b="0" lang="en-IN" sz="1100" spc="-182" strike="noStrike">
                <a:latin typeface="Trebuchet MS"/>
              </a:rPr>
              <a:t> </a:t>
            </a:r>
            <a:r>
              <a:rPr b="0" lang="en-IN" sz="1100" spc="49" strike="noStrike">
                <a:latin typeface="Trebuchet MS"/>
              </a:rPr>
              <a:t>due</a:t>
            </a:r>
            <a:r>
              <a:rPr b="0" lang="en-IN" sz="1100" spc="-222" strike="noStrike">
                <a:latin typeface="Trebuchet MS"/>
              </a:rPr>
              <a:t> </a:t>
            </a:r>
            <a:r>
              <a:rPr b="0" lang="en-IN" sz="1100" spc="-15" strike="noStrike">
                <a:latin typeface="Trebuchet MS"/>
              </a:rPr>
              <a:t>date.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algn="l" pos="298440"/>
                <a:tab algn="l" pos="299160"/>
              </a:tabLst>
            </a:pPr>
            <a:endParaRPr b="0" lang="en-IN" sz="1100" spc="-1" strike="noStrike">
              <a:latin typeface="Arial"/>
            </a:endParaRPr>
          </a:p>
          <a:p>
            <a:pPr marL="298440" indent="-286560">
              <a:lnSpc>
                <a:spcPct val="100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algn="l" pos="298440"/>
                <a:tab algn="l" pos="299160"/>
              </a:tabLst>
            </a:pPr>
            <a:r>
              <a:rPr b="0" lang="en-IN" sz="1100" spc="69" strike="noStrike">
                <a:latin typeface="Trebuchet MS"/>
              </a:rPr>
              <a:t>Task</a:t>
            </a:r>
            <a:r>
              <a:rPr b="0" lang="en-IN" sz="1100" spc="-145" strike="noStrike">
                <a:latin typeface="Trebuchet MS"/>
              </a:rPr>
              <a:t> </a:t>
            </a:r>
            <a:r>
              <a:rPr b="0" lang="en-IN" sz="1100" spc="-7" strike="noStrike">
                <a:latin typeface="Trebuchet MS"/>
              </a:rPr>
              <a:t>Deletion:</a:t>
            </a:r>
            <a:r>
              <a:rPr b="0" lang="en-IN" sz="1100" spc="-60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The</a:t>
            </a:r>
            <a:r>
              <a:rPr b="0" lang="en-IN" sz="1100" spc="-140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software</a:t>
            </a:r>
            <a:r>
              <a:rPr b="0" lang="en-IN" sz="1100" spc="-145" strike="noStrike">
                <a:latin typeface="Trebuchet MS"/>
              </a:rPr>
              <a:t> </a:t>
            </a:r>
            <a:r>
              <a:rPr b="0" lang="en-IN" sz="1100" spc="49" strike="noStrike">
                <a:latin typeface="Trebuchet MS"/>
              </a:rPr>
              <a:t>should</a:t>
            </a:r>
            <a:r>
              <a:rPr b="0" lang="en-IN" sz="1100" spc="-177" strike="noStrike">
                <a:latin typeface="Trebuchet MS"/>
              </a:rPr>
              <a:t> </a:t>
            </a:r>
            <a:r>
              <a:rPr b="0" lang="en-IN" sz="1100" spc="4" strike="noStrike">
                <a:latin typeface="Trebuchet MS"/>
              </a:rPr>
              <a:t>allow</a:t>
            </a:r>
            <a:r>
              <a:rPr b="0" lang="en-IN" sz="1100" spc="-15" strike="noStrike">
                <a:latin typeface="Trebuchet MS"/>
              </a:rPr>
              <a:t> </a:t>
            </a:r>
            <a:r>
              <a:rPr b="0" lang="en-IN" sz="1100" spc="69" strike="noStrike">
                <a:latin typeface="Trebuchet MS"/>
              </a:rPr>
              <a:t>users</a:t>
            </a:r>
            <a:r>
              <a:rPr b="0" lang="en-IN" sz="1100" spc="-160" strike="noStrike">
                <a:latin typeface="Trebuchet MS"/>
              </a:rPr>
              <a:t> </a:t>
            </a:r>
            <a:r>
              <a:rPr b="0" lang="en-IN" sz="1100" spc="24" strike="noStrike">
                <a:latin typeface="Trebuchet MS"/>
              </a:rPr>
              <a:t>to</a:t>
            </a:r>
            <a:r>
              <a:rPr b="0" lang="en-IN" sz="1100" spc="-137" strike="noStrike">
                <a:latin typeface="Trebuchet MS"/>
              </a:rPr>
              <a:t> </a:t>
            </a:r>
            <a:r>
              <a:rPr b="0" lang="en-IN" sz="1100" spc="9" strike="noStrike">
                <a:latin typeface="Trebuchet MS"/>
              </a:rPr>
              <a:t>delete</a:t>
            </a:r>
            <a:r>
              <a:rPr b="0" lang="en-IN" sz="1100" spc="-66" strike="noStrike">
                <a:latin typeface="Trebuchet MS"/>
              </a:rPr>
              <a:t> </a:t>
            </a:r>
            <a:r>
              <a:rPr b="0" lang="en-IN" sz="1100" spc="52" strike="noStrike">
                <a:latin typeface="Trebuchet MS"/>
              </a:rPr>
              <a:t>a</a:t>
            </a:r>
            <a:r>
              <a:rPr b="0" lang="en-IN" sz="1100" spc="-145" strike="noStrike">
                <a:latin typeface="Trebuchet MS"/>
              </a:rPr>
              <a:t> </a:t>
            </a:r>
            <a:r>
              <a:rPr b="0" lang="en-IN" sz="1100" spc="9" strike="noStrike">
                <a:latin typeface="Trebuchet MS"/>
              </a:rPr>
              <a:t>task.</a:t>
            </a:r>
            <a:endParaRPr b="0" lang="en-IN" sz="1100" spc="-1" strike="noStrike">
              <a:latin typeface="Arial"/>
            </a:endParaRPr>
          </a:p>
          <a:p>
            <a:pPr marL="298440" indent="-286560">
              <a:lnSpc>
                <a:spcPct val="100000"/>
              </a:lnSpc>
              <a:spcBef>
                <a:spcPts val="1310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algn="l" pos="298440"/>
                <a:tab algn="l" pos="299160"/>
              </a:tabLst>
            </a:pPr>
            <a:r>
              <a:rPr b="0" lang="en-IN" sz="1100" spc="69" strike="noStrike">
                <a:latin typeface="Trebuchet MS"/>
              </a:rPr>
              <a:t>Task</a:t>
            </a:r>
            <a:r>
              <a:rPr b="0" lang="en-IN" sz="1100" spc="-140" strike="noStrike">
                <a:latin typeface="Trebuchet MS"/>
              </a:rPr>
              <a:t> </a:t>
            </a:r>
            <a:r>
              <a:rPr b="0" lang="en-IN" sz="1100" spc="4" strike="noStrike">
                <a:latin typeface="Trebuchet MS"/>
              </a:rPr>
              <a:t>Prioritization:</a:t>
            </a:r>
            <a:r>
              <a:rPr b="0" lang="en-IN" sz="1100" spc="-216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The</a:t>
            </a:r>
            <a:r>
              <a:rPr b="0" lang="en-IN" sz="1100" spc="-216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software</a:t>
            </a:r>
            <a:r>
              <a:rPr b="0" lang="en-IN" sz="1100" spc="-140" strike="noStrike">
                <a:latin typeface="Trebuchet MS"/>
              </a:rPr>
              <a:t> </a:t>
            </a:r>
            <a:r>
              <a:rPr b="0" lang="en-IN" sz="1100" spc="49" strike="noStrike">
                <a:latin typeface="Trebuchet MS"/>
              </a:rPr>
              <a:t>should</a:t>
            </a:r>
            <a:r>
              <a:rPr b="0" lang="en-IN" sz="1100" spc="-177" strike="noStrike">
                <a:latin typeface="Trebuchet MS"/>
              </a:rPr>
              <a:t> </a:t>
            </a:r>
            <a:r>
              <a:rPr b="0" lang="en-IN" sz="1100" spc="4" strike="noStrike">
                <a:latin typeface="Trebuchet MS"/>
              </a:rPr>
              <a:t>allow</a:t>
            </a:r>
            <a:r>
              <a:rPr b="0" lang="en-IN" sz="1100" spc="-15" strike="noStrike">
                <a:latin typeface="Trebuchet MS"/>
              </a:rPr>
              <a:t> </a:t>
            </a:r>
            <a:r>
              <a:rPr b="0" lang="en-IN" sz="1100" spc="69" strike="noStrike">
                <a:latin typeface="Trebuchet MS"/>
              </a:rPr>
              <a:t>users</a:t>
            </a:r>
            <a:r>
              <a:rPr b="0" lang="en-IN" sz="1100" spc="-157" strike="noStrike">
                <a:latin typeface="Trebuchet MS"/>
              </a:rPr>
              <a:t> </a:t>
            </a:r>
            <a:r>
              <a:rPr b="0" lang="en-IN" sz="1100" spc="24" strike="noStrike">
                <a:latin typeface="Trebuchet MS"/>
              </a:rPr>
              <a:t>to</a:t>
            </a:r>
            <a:r>
              <a:rPr b="0" lang="en-IN" sz="1100" spc="-137" strike="noStrike">
                <a:latin typeface="Trebuchet MS"/>
              </a:rPr>
              <a:t> </a:t>
            </a:r>
            <a:r>
              <a:rPr b="0" lang="en-IN" sz="1100" spc="52" strike="noStrike">
                <a:latin typeface="Trebuchet MS"/>
              </a:rPr>
              <a:t>set</a:t>
            </a:r>
            <a:r>
              <a:rPr b="0" lang="en-IN" sz="1100" spc="-106" strike="noStrike">
                <a:latin typeface="Trebuchet MS"/>
              </a:rPr>
              <a:t> </a:t>
            </a:r>
            <a:r>
              <a:rPr b="0" lang="en-IN" sz="1100" spc="32" strike="noStrike">
                <a:latin typeface="Trebuchet MS"/>
              </a:rPr>
              <a:t>the</a:t>
            </a:r>
            <a:r>
              <a:rPr b="0" lang="en-IN" sz="1100" spc="-140" strike="noStrike">
                <a:latin typeface="Trebuchet MS"/>
              </a:rPr>
              <a:t> </a:t>
            </a:r>
            <a:r>
              <a:rPr b="0" lang="en-IN" sz="1100" spc="12" strike="noStrike">
                <a:latin typeface="Trebuchet MS"/>
              </a:rPr>
              <a:t>priority</a:t>
            </a:r>
            <a:r>
              <a:rPr b="0" lang="en-IN" sz="1100" spc="-182" strike="noStrike">
                <a:latin typeface="Trebuchet MS"/>
              </a:rPr>
              <a:t> </a:t>
            </a:r>
            <a:r>
              <a:rPr b="0" lang="en-IN" sz="1100" spc="24" strike="noStrike">
                <a:latin typeface="Trebuchet MS"/>
              </a:rPr>
              <a:t>of</a:t>
            </a:r>
            <a:r>
              <a:rPr b="0" lang="en-IN" sz="1100" spc="-111" strike="noStrike">
                <a:latin typeface="Trebuchet MS"/>
              </a:rPr>
              <a:t> </a:t>
            </a:r>
            <a:r>
              <a:rPr b="0" lang="en-IN" sz="1100" spc="32" strike="noStrike">
                <a:latin typeface="Trebuchet MS"/>
              </a:rPr>
              <a:t>the</a:t>
            </a:r>
            <a:r>
              <a:rPr b="0" lang="en-IN" sz="1100" spc="-140" strike="noStrike">
                <a:latin typeface="Trebuchet MS"/>
              </a:rPr>
              <a:t> </a:t>
            </a:r>
            <a:r>
              <a:rPr b="0" lang="en-IN" sz="1100" spc="9" strike="noStrike">
                <a:latin typeface="Trebuchet MS"/>
              </a:rPr>
              <a:t>task.</a:t>
            </a:r>
            <a:endParaRPr b="0" lang="en-IN" sz="1100" spc="-1" strike="noStrike">
              <a:latin typeface="Arial"/>
            </a:endParaRPr>
          </a:p>
          <a:p>
            <a:pPr marL="298440" indent="-286560">
              <a:lnSpc>
                <a:spcPct val="102000"/>
              </a:lnSpc>
              <a:spcBef>
                <a:spcPts val="1276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algn="l" pos="298440"/>
                <a:tab algn="l" pos="299160"/>
              </a:tabLst>
            </a:pPr>
            <a:r>
              <a:rPr b="0" lang="en-IN" sz="1100" spc="69" strike="noStrike">
                <a:latin typeface="Trebuchet MS"/>
              </a:rPr>
              <a:t>Task</a:t>
            </a:r>
            <a:r>
              <a:rPr b="0" lang="en-IN" sz="1100" spc="-145" strike="noStrike">
                <a:latin typeface="Trebuchet MS"/>
              </a:rPr>
              <a:t> </a:t>
            </a:r>
            <a:r>
              <a:rPr b="0" lang="en-IN" sz="1100" spc="32" strike="noStrike">
                <a:latin typeface="Trebuchet MS"/>
              </a:rPr>
              <a:t>Sorting:</a:t>
            </a:r>
            <a:r>
              <a:rPr b="0" lang="en-IN" sz="1100" spc="-131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The</a:t>
            </a:r>
            <a:r>
              <a:rPr b="0" lang="en-IN" sz="1100" spc="-140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software</a:t>
            </a:r>
            <a:r>
              <a:rPr b="0" lang="en-IN" sz="1100" spc="-222" strike="noStrike">
                <a:latin typeface="Trebuchet MS"/>
              </a:rPr>
              <a:t> </a:t>
            </a:r>
            <a:r>
              <a:rPr b="0" lang="en-IN" sz="1100" spc="49" strike="noStrike">
                <a:latin typeface="Trebuchet MS"/>
              </a:rPr>
              <a:t>should</a:t>
            </a:r>
            <a:r>
              <a:rPr b="0" lang="en-IN" sz="1100" spc="-182" strike="noStrike">
                <a:latin typeface="Trebuchet MS"/>
              </a:rPr>
              <a:t> </a:t>
            </a:r>
            <a:r>
              <a:rPr b="0" lang="en-IN" sz="1100" spc="4" strike="noStrike">
                <a:latin typeface="Trebuchet MS"/>
              </a:rPr>
              <a:t>allow</a:t>
            </a:r>
            <a:r>
              <a:rPr b="0" lang="en-IN" sz="1100" spc="-12" strike="noStrike">
                <a:latin typeface="Trebuchet MS"/>
              </a:rPr>
              <a:t> </a:t>
            </a:r>
            <a:r>
              <a:rPr b="0" lang="en-IN" sz="1100" spc="69" strike="noStrike">
                <a:latin typeface="Trebuchet MS"/>
              </a:rPr>
              <a:t>users</a:t>
            </a:r>
            <a:r>
              <a:rPr b="0" lang="en-IN" sz="1100" spc="-160" strike="noStrike">
                <a:latin typeface="Trebuchet MS"/>
              </a:rPr>
              <a:t> </a:t>
            </a:r>
            <a:r>
              <a:rPr b="0" lang="en-IN" sz="1100" spc="24" strike="noStrike">
                <a:latin typeface="Trebuchet MS"/>
              </a:rPr>
              <a:t>to</a:t>
            </a:r>
            <a:r>
              <a:rPr b="0" lang="en-IN" sz="1100" spc="-137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sort</a:t>
            </a:r>
            <a:r>
              <a:rPr b="0" lang="en-IN" sz="1100" spc="-106" strike="noStrike">
                <a:latin typeface="Trebuchet MS"/>
              </a:rPr>
              <a:t> </a:t>
            </a:r>
            <a:r>
              <a:rPr b="0" lang="en-IN" sz="1100" spc="69" strike="noStrike">
                <a:latin typeface="Trebuchet MS"/>
              </a:rPr>
              <a:t>tasks</a:t>
            </a:r>
            <a:r>
              <a:rPr b="0" lang="en-IN" sz="1100" spc="-160" strike="noStrike">
                <a:latin typeface="Trebuchet MS"/>
              </a:rPr>
              <a:t> </a:t>
            </a:r>
            <a:r>
              <a:rPr b="0" lang="en-IN" sz="1100" spc="52" strike="noStrike">
                <a:latin typeface="Trebuchet MS"/>
              </a:rPr>
              <a:t>by</a:t>
            </a:r>
            <a:r>
              <a:rPr b="0" lang="en-IN" sz="1100" spc="-106" strike="noStrike">
                <a:latin typeface="Trebuchet MS"/>
              </a:rPr>
              <a:t> </a:t>
            </a:r>
            <a:r>
              <a:rPr b="0" lang="en-IN" sz="1100" spc="-12" strike="noStrike">
                <a:latin typeface="Trebuchet MS"/>
              </a:rPr>
              <a:t>date,</a:t>
            </a:r>
            <a:r>
              <a:rPr b="0" lang="en-IN" sz="1100" spc="-75" strike="noStrike">
                <a:latin typeface="Trebuchet MS"/>
              </a:rPr>
              <a:t> </a:t>
            </a:r>
            <a:r>
              <a:rPr b="0" lang="en-IN" sz="1100" spc="-1" strike="noStrike">
                <a:latin typeface="Trebuchet MS"/>
              </a:rPr>
              <a:t>priority,</a:t>
            </a:r>
            <a:r>
              <a:rPr b="0" lang="en-IN" sz="1100" spc="-157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and </a:t>
            </a:r>
            <a:r>
              <a:rPr b="0" lang="en-IN" sz="1100" spc="-321" strike="noStrike">
                <a:latin typeface="Trebuchet MS"/>
              </a:rPr>
              <a:t> </a:t>
            </a:r>
            <a:r>
              <a:rPr b="0" lang="en-IN" sz="1100" spc="-32" strike="noStrike">
                <a:latin typeface="Trebuchet MS"/>
              </a:rPr>
              <a:t>title.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298440"/>
                <a:tab algn="l" pos="299160"/>
              </a:tabLst>
            </a:pPr>
            <a:endParaRPr b="0" lang="en-IN" sz="1100" spc="-1" strike="noStrike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algn="l" pos="298440"/>
                <a:tab algn="l" pos="299160"/>
              </a:tabLst>
            </a:pPr>
            <a:r>
              <a:rPr b="0" lang="en-IN" sz="1100" spc="69" strike="noStrike">
                <a:latin typeface="Trebuchet MS"/>
              </a:rPr>
              <a:t>Task</a:t>
            </a:r>
            <a:r>
              <a:rPr b="0" lang="en-IN" sz="1100" spc="-145" strike="noStrike">
                <a:latin typeface="Trebuchet MS"/>
              </a:rPr>
              <a:t> </a:t>
            </a:r>
            <a:r>
              <a:rPr b="0" lang="en-IN" sz="1100" spc="9" strike="noStrike">
                <a:latin typeface="Trebuchet MS"/>
              </a:rPr>
              <a:t>Filtering:</a:t>
            </a:r>
            <a:r>
              <a:rPr b="0" lang="en-IN" sz="1100" spc="-137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The</a:t>
            </a:r>
            <a:r>
              <a:rPr b="0" lang="en-IN" sz="1100" spc="-140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software</a:t>
            </a:r>
            <a:r>
              <a:rPr b="0" lang="en-IN" sz="1100" spc="-222" strike="noStrike">
                <a:latin typeface="Trebuchet MS"/>
              </a:rPr>
              <a:t> </a:t>
            </a:r>
            <a:r>
              <a:rPr b="0" lang="en-IN" sz="1100" spc="49" strike="noStrike">
                <a:latin typeface="Trebuchet MS"/>
              </a:rPr>
              <a:t>should</a:t>
            </a:r>
            <a:r>
              <a:rPr b="0" lang="en-IN" sz="1100" spc="-177" strike="noStrike">
                <a:latin typeface="Trebuchet MS"/>
              </a:rPr>
              <a:t> </a:t>
            </a:r>
            <a:r>
              <a:rPr b="0" lang="en-IN" sz="1100" spc="4" strike="noStrike">
                <a:latin typeface="Trebuchet MS"/>
              </a:rPr>
              <a:t>allow</a:t>
            </a:r>
            <a:r>
              <a:rPr b="0" lang="en-IN" sz="1100" spc="-21" strike="noStrike">
                <a:latin typeface="Trebuchet MS"/>
              </a:rPr>
              <a:t> </a:t>
            </a:r>
            <a:r>
              <a:rPr b="0" lang="en-IN" sz="1100" spc="69" strike="noStrike">
                <a:latin typeface="Trebuchet MS"/>
              </a:rPr>
              <a:t>users</a:t>
            </a:r>
            <a:r>
              <a:rPr b="0" lang="en-IN" sz="1100" spc="-157" strike="noStrike">
                <a:latin typeface="Trebuchet MS"/>
              </a:rPr>
              <a:t> </a:t>
            </a:r>
            <a:r>
              <a:rPr b="0" lang="en-IN" sz="1100" spc="24" strike="noStrike">
                <a:latin typeface="Trebuchet MS"/>
              </a:rPr>
              <a:t>to</a:t>
            </a:r>
            <a:r>
              <a:rPr b="0" lang="en-IN" sz="1100" spc="-140" strike="noStrike">
                <a:latin typeface="Trebuchet MS"/>
              </a:rPr>
              <a:t> </a:t>
            </a:r>
            <a:r>
              <a:rPr b="0" lang="en-IN" sz="1100" spc="-1" strike="noStrike">
                <a:latin typeface="Trebuchet MS"/>
              </a:rPr>
              <a:t>filter</a:t>
            </a:r>
            <a:r>
              <a:rPr b="0" lang="en-IN" sz="1100" spc="-21" strike="noStrike">
                <a:latin typeface="Trebuchet MS"/>
              </a:rPr>
              <a:t> </a:t>
            </a:r>
            <a:r>
              <a:rPr b="0" lang="en-IN" sz="1100" spc="69" strike="noStrike">
                <a:latin typeface="Trebuchet MS"/>
              </a:rPr>
              <a:t>tasks</a:t>
            </a:r>
            <a:r>
              <a:rPr b="0" lang="en-IN" sz="1100" spc="-160" strike="noStrike">
                <a:latin typeface="Trebuchet MS"/>
              </a:rPr>
              <a:t> </a:t>
            </a:r>
            <a:r>
              <a:rPr b="0" lang="en-IN" sz="1100" spc="52" strike="noStrike">
                <a:latin typeface="Trebuchet MS"/>
              </a:rPr>
              <a:t>by</a:t>
            </a:r>
            <a:r>
              <a:rPr b="0" lang="en-IN" sz="1100" spc="-106" strike="noStrike">
                <a:latin typeface="Trebuchet MS"/>
              </a:rPr>
              <a:t> </a:t>
            </a:r>
            <a:r>
              <a:rPr b="0" lang="en-IN" sz="1100" spc="18" strike="noStrike">
                <a:latin typeface="Trebuchet MS"/>
              </a:rPr>
              <a:t>completion</a:t>
            </a:r>
            <a:r>
              <a:rPr b="0" lang="en-IN" sz="1100" spc="-86" strike="noStrike">
                <a:latin typeface="Trebuchet MS"/>
              </a:rPr>
              <a:t> </a:t>
            </a:r>
            <a:r>
              <a:rPr b="0" lang="en-IN" sz="1100" spc="38" strike="noStrike">
                <a:latin typeface="Trebuchet MS"/>
              </a:rPr>
              <a:t>status, </a:t>
            </a:r>
            <a:r>
              <a:rPr b="0" lang="en-IN" sz="1100" spc="-316" strike="noStrike">
                <a:latin typeface="Trebuchet MS"/>
              </a:rPr>
              <a:t> </a:t>
            </a:r>
            <a:r>
              <a:rPr b="0" lang="en-IN" sz="1100" spc="49" strike="noStrike">
                <a:latin typeface="Trebuchet MS"/>
              </a:rPr>
              <a:t>due</a:t>
            </a:r>
            <a:r>
              <a:rPr b="0" lang="en-IN" sz="1100" spc="-151" strike="noStrike">
                <a:latin typeface="Trebuchet MS"/>
              </a:rPr>
              <a:t> </a:t>
            </a:r>
            <a:r>
              <a:rPr b="0" lang="en-IN" sz="1100" spc="-12" strike="noStrike">
                <a:latin typeface="Trebuchet MS"/>
              </a:rPr>
              <a:t>date,</a:t>
            </a:r>
            <a:r>
              <a:rPr b="0" lang="en-IN" sz="1100" spc="-80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and</a:t>
            </a:r>
            <a:r>
              <a:rPr b="0" lang="en-IN" sz="1100" spc="-182" strike="noStrike">
                <a:latin typeface="Trebuchet MS"/>
              </a:rPr>
              <a:t> </a:t>
            </a:r>
            <a:r>
              <a:rPr b="0" lang="en-IN" sz="1100" spc="-7" strike="noStrike">
                <a:latin typeface="Trebuchet MS"/>
              </a:rPr>
              <a:t>priority.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algn="l" pos="298440"/>
                <a:tab algn="l" pos="299160"/>
              </a:tabLst>
            </a:pPr>
            <a:endParaRPr b="0" lang="en-IN" sz="1100" spc="-1" strike="noStrike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algn="l" pos="298440"/>
                <a:tab algn="l" pos="299160"/>
              </a:tabLst>
            </a:pPr>
            <a:r>
              <a:rPr b="0" lang="en-IN" sz="1100" spc="29" strike="noStrike">
                <a:latin typeface="Trebuchet MS"/>
              </a:rPr>
              <a:t>Reminders:</a:t>
            </a:r>
            <a:r>
              <a:rPr b="0" lang="en-IN" sz="1100" spc="-216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The</a:t>
            </a:r>
            <a:r>
              <a:rPr b="0" lang="en-IN" sz="1100" spc="-140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software</a:t>
            </a:r>
            <a:r>
              <a:rPr b="0" lang="en-IN" sz="1100" spc="-140" strike="noStrike">
                <a:latin typeface="Trebuchet MS"/>
              </a:rPr>
              <a:t> </a:t>
            </a:r>
            <a:r>
              <a:rPr b="0" lang="en-IN" sz="1100" spc="49" strike="noStrike">
                <a:latin typeface="Trebuchet MS"/>
              </a:rPr>
              <a:t>should</a:t>
            </a:r>
            <a:r>
              <a:rPr b="0" lang="en-IN" sz="1100" spc="-182" strike="noStrike">
                <a:latin typeface="Trebuchet MS"/>
              </a:rPr>
              <a:t> </a:t>
            </a:r>
            <a:r>
              <a:rPr b="0" lang="en-IN" sz="1100" spc="29" strike="noStrike">
                <a:latin typeface="Trebuchet MS"/>
              </a:rPr>
              <a:t>provide</a:t>
            </a:r>
            <a:r>
              <a:rPr b="0" lang="en-IN" sz="1100" spc="-216" strike="noStrike">
                <a:latin typeface="Trebuchet MS"/>
              </a:rPr>
              <a:t> </a:t>
            </a:r>
            <a:r>
              <a:rPr b="0" lang="en-IN" sz="1100" spc="32" strike="noStrike">
                <a:latin typeface="Trebuchet MS"/>
              </a:rPr>
              <a:t>reminders</a:t>
            </a:r>
            <a:r>
              <a:rPr b="0" lang="en-IN" sz="1100" spc="-157" strike="noStrike">
                <a:latin typeface="Trebuchet MS"/>
              </a:rPr>
              <a:t> </a:t>
            </a:r>
            <a:r>
              <a:rPr b="0" lang="en-IN" sz="1100" spc="12" strike="noStrike">
                <a:latin typeface="Trebuchet MS"/>
              </a:rPr>
              <a:t>for</a:t>
            </a:r>
            <a:r>
              <a:rPr b="0" lang="en-IN" sz="1100" spc="-171" strike="noStrike">
                <a:latin typeface="Trebuchet MS"/>
              </a:rPr>
              <a:t> </a:t>
            </a:r>
            <a:r>
              <a:rPr b="0" lang="en-IN" sz="1100" spc="69" strike="noStrike">
                <a:latin typeface="Trebuchet MS"/>
              </a:rPr>
              <a:t>tasks</a:t>
            </a:r>
            <a:r>
              <a:rPr b="0" lang="en-IN" sz="1100" spc="-80" strike="noStrike">
                <a:latin typeface="Trebuchet MS"/>
              </a:rPr>
              <a:t> </a:t>
            </a:r>
            <a:r>
              <a:rPr b="0" lang="en-IN" sz="1100" spc="24" strike="noStrike">
                <a:latin typeface="Trebuchet MS"/>
              </a:rPr>
              <a:t>that</a:t>
            </a:r>
            <a:r>
              <a:rPr b="0" lang="en-IN" sz="1100" spc="-106" strike="noStrike">
                <a:latin typeface="Trebuchet MS"/>
              </a:rPr>
              <a:t> </a:t>
            </a:r>
            <a:r>
              <a:rPr b="0" lang="en-IN" sz="1100" spc="18" strike="noStrike">
                <a:latin typeface="Trebuchet MS"/>
              </a:rPr>
              <a:t>are</a:t>
            </a:r>
            <a:r>
              <a:rPr b="0" lang="en-IN" sz="1100" spc="-140" strike="noStrike">
                <a:latin typeface="Trebuchet MS"/>
              </a:rPr>
              <a:t> </a:t>
            </a:r>
            <a:r>
              <a:rPr b="0" lang="en-IN" sz="1100" spc="49" strike="noStrike">
                <a:latin typeface="Trebuchet MS"/>
              </a:rPr>
              <a:t>due</a:t>
            </a:r>
            <a:r>
              <a:rPr b="0" lang="en-IN" sz="1100" spc="-140" strike="noStrike">
                <a:latin typeface="Trebuchet MS"/>
              </a:rPr>
              <a:t> </a:t>
            </a:r>
            <a:r>
              <a:rPr b="0" lang="en-IN" sz="1100" spc="4" strike="noStrike">
                <a:latin typeface="Trebuchet MS"/>
              </a:rPr>
              <a:t>or </a:t>
            </a:r>
            <a:r>
              <a:rPr b="0" lang="en-IN" sz="1100" spc="-316" strike="noStrike">
                <a:latin typeface="Trebuchet MS"/>
              </a:rPr>
              <a:t> </a:t>
            </a:r>
            <a:r>
              <a:rPr b="0" lang="en-IN" sz="1100" spc="4" strike="noStrike">
                <a:latin typeface="Trebuchet MS"/>
              </a:rPr>
              <a:t>overdue.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tabLst>
                <a:tab algn="l" pos="298440"/>
                <a:tab algn="l" pos="299160"/>
              </a:tabLst>
            </a:pPr>
            <a:endParaRPr b="0" lang="en-IN" sz="1100" spc="-1" strike="noStrike">
              <a:latin typeface="Arial"/>
            </a:endParaRPr>
          </a:p>
          <a:p>
            <a:pPr marL="298440" indent="-286560">
              <a:lnSpc>
                <a:spcPct val="100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algn="l" pos="298440"/>
                <a:tab algn="l" pos="299160"/>
              </a:tabLst>
            </a:pPr>
            <a:r>
              <a:rPr b="0" lang="en-IN" sz="1100" spc="69" strike="noStrike">
                <a:latin typeface="Trebuchet MS"/>
              </a:rPr>
              <a:t>Task</a:t>
            </a:r>
            <a:r>
              <a:rPr b="0" lang="en-IN" sz="1100" spc="-145" strike="noStrike">
                <a:latin typeface="Trebuchet MS"/>
              </a:rPr>
              <a:t> </a:t>
            </a:r>
            <a:r>
              <a:rPr b="0" lang="en-IN" sz="1100" spc="9" strike="noStrike">
                <a:latin typeface="Trebuchet MS"/>
              </a:rPr>
              <a:t>Completion:</a:t>
            </a:r>
            <a:r>
              <a:rPr b="0" lang="en-IN" sz="1100" spc="-137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The</a:t>
            </a:r>
            <a:r>
              <a:rPr b="0" lang="en-IN" sz="1100" spc="-140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software</a:t>
            </a:r>
            <a:r>
              <a:rPr b="0" lang="en-IN" sz="1100" spc="-145" strike="noStrike">
                <a:latin typeface="Trebuchet MS"/>
              </a:rPr>
              <a:t> </a:t>
            </a:r>
            <a:r>
              <a:rPr b="0" lang="en-IN" sz="1100" spc="49" strike="noStrike">
                <a:latin typeface="Trebuchet MS"/>
              </a:rPr>
              <a:t>should</a:t>
            </a:r>
            <a:r>
              <a:rPr b="0" lang="en-IN" sz="1100" spc="-177" strike="noStrike">
                <a:latin typeface="Trebuchet MS"/>
              </a:rPr>
              <a:t> </a:t>
            </a:r>
            <a:r>
              <a:rPr b="0" lang="en-IN" sz="1100" spc="4" strike="noStrike">
                <a:latin typeface="Trebuchet MS"/>
              </a:rPr>
              <a:t>allow</a:t>
            </a:r>
            <a:r>
              <a:rPr b="0" lang="en-IN" sz="1100" spc="-21" strike="noStrike">
                <a:latin typeface="Trebuchet MS"/>
              </a:rPr>
              <a:t> </a:t>
            </a:r>
            <a:r>
              <a:rPr b="0" lang="en-IN" sz="1100" spc="69" strike="noStrike">
                <a:latin typeface="Trebuchet MS"/>
              </a:rPr>
              <a:t>users</a:t>
            </a:r>
            <a:r>
              <a:rPr b="0" lang="en-IN" sz="1100" spc="-157" strike="noStrike">
                <a:latin typeface="Trebuchet MS"/>
              </a:rPr>
              <a:t> </a:t>
            </a:r>
            <a:r>
              <a:rPr b="0" lang="en-IN" sz="1100" spc="24" strike="noStrike">
                <a:latin typeface="Trebuchet MS"/>
              </a:rPr>
              <a:t>to</a:t>
            </a:r>
            <a:r>
              <a:rPr b="0" lang="en-IN" sz="1100" spc="-140" strike="noStrike">
                <a:latin typeface="Trebuchet MS"/>
              </a:rPr>
              <a:t> </a:t>
            </a:r>
            <a:r>
              <a:rPr b="0" lang="en-IN" sz="1100" spc="43" strike="noStrike">
                <a:latin typeface="Trebuchet MS"/>
              </a:rPr>
              <a:t>mark</a:t>
            </a:r>
            <a:r>
              <a:rPr b="0" lang="en-IN" sz="1100" spc="-145" strike="noStrike">
                <a:latin typeface="Trebuchet MS"/>
              </a:rPr>
              <a:t> </a:t>
            </a:r>
            <a:r>
              <a:rPr b="0" lang="en-IN" sz="1100" spc="69" strike="noStrike">
                <a:latin typeface="Trebuchet MS"/>
              </a:rPr>
              <a:t>tasks</a:t>
            </a:r>
            <a:r>
              <a:rPr b="0" lang="en-IN" sz="1100" spc="-80" strike="noStrike">
                <a:latin typeface="Trebuchet MS"/>
              </a:rPr>
              <a:t> </a:t>
            </a:r>
            <a:r>
              <a:rPr b="0" lang="en-IN" sz="1100" spc="72" strike="noStrike">
                <a:latin typeface="Trebuchet MS"/>
              </a:rPr>
              <a:t>as</a:t>
            </a:r>
            <a:r>
              <a:rPr b="0" lang="en-IN" sz="1100" spc="-80" strike="noStrike">
                <a:latin typeface="Trebuchet MS"/>
              </a:rPr>
              <a:t> </a:t>
            </a:r>
            <a:r>
              <a:rPr b="0" lang="en-IN" sz="1100" spc="4" strike="noStrike">
                <a:latin typeface="Trebuchet MS"/>
              </a:rPr>
              <a:t>completed.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60000" y="0"/>
            <a:ext cx="176976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500" spc="24" strike="noStrike">
                <a:solidFill>
                  <a:srgbClr val="21366a"/>
                </a:solidFill>
                <a:latin typeface="Trebuchet MS"/>
              </a:rPr>
              <a:t>F</a:t>
            </a:r>
            <a:r>
              <a:rPr b="1" lang="en-IN" sz="1500" spc="9" strike="noStrike">
                <a:solidFill>
                  <a:srgbClr val="21366a"/>
                </a:solidFill>
                <a:latin typeface="Trebuchet MS"/>
              </a:rPr>
              <a:t>u</a:t>
            </a:r>
            <a:r>
              <a:rPr b="1" lang="en-IN" sz="1500" spc="12" strike="noStrike">
                <a:solidFill>
                  <a:srgbClr val="21366a"/>
                </a:solidFill>
                <a:latin typeface="Trebuchet MS"/>
              </a:rPr>
              <a:t>n</a:t>
            </a:r>
            <a:r>
              <a:rPr b="1" lang="en-IN" sz="1500" spc="52" strike="noStrike">
                <a:solidFill>
                  <a:srgbClr val="21366a"/>
                </a:solidFill>
                <a:latin typeface="Trebuchet MS"/>
              </a:rPr>
              <a:t>c</a:t>
            </a:r>
            <a:r>
              <a:rPr b="1" lang="en-IN" sz="1500" spc="-1" strike="noStrike">
                <a:solidFill>
                  <a:srgbClr val="21366a"/>
                </a:solidFill>
                <a:latin typeface="Trebuchet MS"/>
              </a:rPr>
              <a:t>t</a:t>
            </a:r>
            <a:r>
              <a:rPr b="1" lang="en-IN" sz="1500" spc="-7" strike="noStrike">
                <a:solidFill>
                  <a:srgbClr val="21366a"/>
                </a:solidFill>
                <a:latin typeface="Trebuchet MS"/>
              </a:rPr>
              <a:t>i</a:t>
            </a:r>
            <a:r>
              <a:rPr b="1" lang="en-IN" sz="1500" spc="-26" strike="noStrike">
                <a:solidFill>
                  <a:srgbClr val="21366a"/>
                </a:solidFill>
                <a:latin typeface="Trebuchet MS"/>
              </a:rPr>
              <a:t>o</a:t>
            </a:r>
            <a:r>
              <a:rPr b="1" lang="en-IN" sz="1500" spc="12" strike="noStrike">
                <a:solidFill>
                  <a:srgbClr val="21366a"/>
                </a:solidFill>
                <a:latin typeface="Trebuchet MS"/>
              </a:rPr>
              <a:t>n</a:t>
            </a:r>
            <a:r>
              <a:rPr b="1" lang="en-IN" sz="1500" spc="24" strike="noStrike">
                <a:solidFill>
                  <a:srgbClr val="21366a"/>
                </a:solidFill>
                <a:latin typeface="Trebuchet MS"/>
              </a:rPr>
              <a:t>a</a:t>
            </a:r>
            <a:r>
              <a:rPr b="1" lang="en-IN" sz="1500" spc="43" strike="noStrike">
                <a:solidFill>
                  <a:srgbClr val="21366a"/>
                </a:solidFill>
                <a:latin typeface="Trebuchet MS"/>
              </a:rPr>
              <a:t>l</a:t>
            </a:r>
            <a:r>
              <a:rPr b="1" lang="en-IN" sz="1500" spc="-120" strike="noStrike">
                <a:solidFill>
                  <a:srgbClr val="21366a"/>
                </a:solidFill>
                <a:latin typeface="Trebuchet MS"/>
              </a:rPr>
              <a:t> </a:t>
            </a:r>
            <a:r>
              <a:rPr b="1" lang="en-IN" sz="1500" spc="123" strike="noStrike">
                <a:solidFill>
                  <a:srgbClr val="21366a"/>
                </a:solidFill>
                <a:latin typeface="Trebuchet MS"/>
              </a:rPr>
              <a:t>R</a:t>
            </a:r>
            <a:r>
              <a:rPr b="1" lang="en-IN" sz="1500" spc="-41" strike="noStrike">
                <a:solidFill>
                  <a:srgbClr val="21366a"/>
                </a:solidFill>
                <a:latin typeface="Trebuchet MS"/>
              </a:rPr>
              <a:t>e</a:t>
            </a:r>
            <a:r>
              <a:rPr b="1" lang="en-IN" sz="1500" spc="24" strike="noStrike">
                <a:solidFill>
                  <a:srgbClr val="21366a"/>
                </a:solidFill>
                <a:latin typeface="Trebuchet MS"/>
              </a:rPr>
              <a:t>q</a:t>
            </a:r>
            <a:r>
              <a:rPr b="1" lang="en-IN" sz="1500" spc="9" strike="noStrike">
                <a:solidFill>
                  <a:srgbClr val="21366a"/>
                </a:solidFill>
                <a:latin typeface="Trebuchet MS"/>
              </a:rPr>
              <a:t>u</a:t>
            </a:r>
            <a:r>
              <a:rPr b="1" lang="en-IN" sz="1500" spc="-7" strike="noStrike">
                <a:solidFill>
                  <a:srgbClr val="21366a"/>
                </a:solidFill>
                <a:latin typeface="Trebuchet MS"/>
              </a:rPr>
              <a:t>i</a:t>
            </a:r>
            <a:r>
              <a:rPr b="1" lang="en-IN" sz="1500" spc="-52" strike="noStrike">
                <a:solidFill>
                  <a:srgbClr val="21366a"/>
                </a:solidFill>
                <a:latin typeface="Trebuchet MS"/>
              </a:rPr>
              <a:t>r</a:t>
            </a:r>
            <a:r>
              <a:rPr b="1" lang="en-IN" sz="1500" spc="-41" strike="noStrike">
                <a:solidFill>
                  <a:srgbClr val="21366a"/>
                </a:solidFill>
                <a:latin typeface="Trebuchet MS"/>
              </a:rPr>
              <a:t>e</a:t>
            </a:r>
            <a:r>
              <a:rPr b="1" lang="en-IN" sz="1500" spc="58" strike="noStrike">
                <a:solidFill>
                  <a:srgbClr val="21366a"/>
                </a:solidFill>
                <a:latin typeface="Trebuchet MS"/>
              </a:rPr>
              <a:t>m</a:t>
            </a:r>
            <a:r>
              <a:rPr b="1" lang="en-IN" sz="1500" spc="-41" strike="noStrike">
                <a:solidFill>
                  <a:srgbClr val="21366a"/>
                </a:solidFill>
                <a:latin typeface="Trebuchet MS"/>
              </a:rPr>
              <a:t>e</a:t>
            </a:r>
            <a:r>
              <a:rPr b="1" lang="en-IN" sz="1500" spc="12" strike="noStrike">
                <a:solidFill>
                  <a:srgbClr val="21366a"/>
                </a:solidFill>
                <a:latin typeface="Trebuchet MS"/>
              </a:rPr>
              <a:t>n</a:t>
            </a:r>
            <a:r>
              <a:rPr b="1" lang="en-IN" sz="1500" spc="-1" strike="noStrike">
                <a:solidFill>
                  <a:srgbClr val="21366a"/>
                </a:solidFill>
                <a:latin typeface="Trebuchet MS"/>
              </a:rPr>
              <a:t>t</a:t>
            </a:r>
            <a:r>
              <a:rPr b="1" lang="en-IN" sz="1500" spc="137" strike="noStrike">
                <a:solidFill>
                  <a:srgbClr val="21366a"/>
                </a:solidFill>
                <a:latin typeface="Trebuchet MS"/>
              </a:rPr>
              <a:t>s</a:t>
            </a:r>
            <a:endParaRPr b="0" lang="en-IN" sz="15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object 2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86" name="object 3" descr=""/>
            <p:cNvPicPr/>
            <p:nvPr/>
          </p:nvPicPr>
          <p:blipFill>
            <a:blip r:embed="rId1"/>
            <a:stretch/>
          </p:blipFill>
          <p:spPr>
            <a:xfrm>
              <a:off x="4743360" y="0"/>
              <a:ext cx="4400280" cy="514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" name="object 4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8" name="object 5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9" name="object 6"/>
          <p:cNvSpPr/>
          <p:nvPr/>
        </p:nvSpPr>
        <p:spPr>
          <a:xfrm>
            <a:off x="214560" y="552240"/>
            <a:ext cx="4220640" cy="450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298440" indent="-286560">
              <a:lnSpc>
                <a:spcPts val="1500"/>
              </a:lnSpc>
              <a:spcBef>
                <a:spcPts val="326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98440"/>
                <a:tab algn="l" pos="299160"/>
              </a:tabLst>
            </a:pPr>
            <a:r>
              <a:rPr b="0" lang="en-IN" sz="1400" spc="299" strike="noStrike">
                <a:latin typeface="Trebuchet MS"/>
              </a:rPr>
              <a:t>S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49" strike="noStrike">
                <a:latin typeface="Trebuchet MS"/>
              </a:rPr>
              <a:t>c</a:t>
            </a:r>
            <a:r>
              <a:rPr b="0" lang="en-IN" sz="1400" spc="52" strike="noStrike">
                <a:latin typeface="Trebuchet MS"/>
              </a:rPr>
              <a:t>u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-7" strike="noStrike">
                <a:latin typeface="Trebuchet MS"/>
              </a:rPr>
              <a:t>i</a:t>
            </a:r>
            <a:r>
              <a:rPr b="0" lang="en-IN" sz="1400" spc="12" strike="noStrike">
                <a:latin typeface="Trebuchet MS"/>
              </a:rPr>
              <a:t>t</a:t>
            </a:r>
            <a:r>
              <a:rPr b="0" lang="en-IN" sz="1400" spc="52" strike="noStrike">
                <a:latin typeface="Trebuchet MS"/>
              </a:rPr>
              <a:t>y</a:t>
            </a:r>
            <a:r>
              <a:rPr b="0" lang="en-IN" sz="1400" spc="-197" strike="noStrike">
                <a:latin typeface="Trebuchet MS"/>
              </a:rPr>
              <a:t>:</a:t>
            </a:r>
            <a:r>
              <a:rPr b="0" lang="en-IN" sz="1400" spc="-222" strike="noStrike">
                <a:latin typeface="Trebuchet MS"/>
              </a:rPr>
              <a:t> </a:t>
            </a:r>
            <a:r>
              <a:rPr b="0" lang="en-IN" sz="1400" spc="4" strike="noStrike">
                <a:latin typeface="Trebuchet MS"/>
              </a:rPr>
              <a:t>T</a:t>
            </a:r>
            <a:r>
              <a:rPr b="0" lang="en-IN" sz="1400" spc="43" strike="noStrike">
                <a:latin typeface="Trebuchet MS"/>
              </a:rPr>
              <a:t>he</a:t>
            </a:r>
            <a:r>
              <a:rPr b="0" lang="en-IN" sz="1400" spc="-177" strike="noStrike">
                <a:latin typeface="Trebuchet MS"/>
              </a:rPr>
              <a:t> </a:t>
            </a:r>
            <a:r>
              <a:rPr b="0" lang="en-IN" sz="1400" spc="174" strike="noStrike">
                <a:latin typeface="Trebuchet MS"/>
              </a:rPr>
              <a:t>s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72" strike="noStrike">
                <a:latin typeface="Trebuchet MS"/>
              </a:rPr>
              <a:t>f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77" strike="noStrike">
                <a:latin typeface="Trebuchet MS"/>
              </a:rPr>
              <a:t>w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38" strike="noStrike">
                <a:latin typeface="Trebuchet MS"/>
              </a:rPr>
              <a:t>e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174" strike="noStrike">
                <a:latin typeface="Trebuchet MS"/>
              </a:rPr>
              <a:t>s</a:t>
            </a:r>
            <a:r>
              <a:rPr b="0" lang="en-IN" sz="1400" spc="52" strike="noStrike">
                <a:latin typeface="Trebuchet MS"/>
              </a:rPr>
              <a:t>h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52" strike="noStrike">
                <a:latin typeface="Trebuchet MS"/>
              </a:rPr>
              <a:t>u</a:t>
            </a:r>
            <a:r>
              <a:rPr b="0" lang="en-IN" sz="1400" spc="-41" strike="noStrike">
                <a:latin typeface="Trebuchet MS"/>
              </a:rPr>
              <a:t>l</a:t>
            </a:r>
            <a:r>
              <a:rPr b="0" lang="en-IN" sz="1400" spc="63" strike="noStrike">
                <a:latin typeface="Trebuchet MS"/>
              </a:rPr>
              <a:t>d</a:t>
            </a:r>
            <a:r>
              <a:rPr b="0" lang="en-IN" sz="1400" spc="-225" strike="noStrike">
                <a:latin typeface="Trebuchet MS"/>
              </a:rPr>
              <a:t> 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123" strike="noStrike">
                <a:latin typeface="Trebuchet MS"/>
              </a:rPr>
              <a:t>n</a:t>
            </a:r>
            <a:r>
              <a:rPr b="0" lang="en-IN" sz="1400" spc="103" strike="noStrike">
                <a:latin typeface="Trebuchet MS"/>
              </a:rPr>
              <a:t>s</a:t>
            </a:r>
            <a:r>
              <a:rPr b="0" lang="en-IN" sz="1400" spc="52" strike="noStrike">
                <a:latin typeface="Trebuchet MS"/>
              </a:rPr>
              <a:t>u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38" strike="noStrike">
                <a:latin typeface="Trebuchet MS"/>
              </a:rPr>
              <a:t>e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63" strike="noStrike">
                <a:latin typeface="Trebuchet MS"/>
              </a:rPr>
              <a:t>h</a:t>
            </a:r>
            <a:r>
              <a:rPr b="0" lang="en-IN" sz="1400" spc="72" strike="noStrike">
                <a:latin typeface="Trebuchet MS"/>
              </a:rPr>
              <a:t>a</a:t>
            </a:r>
            <a:r>
              <a:rPr b="0" lang="en-IN" sz="1400" spc="12" strike="noStrike">
                <a:latin typeface="Trebuchet MS"/>
              </a:rPr>
              <a:t>t</a:t>
            </a:r>
            <a:r>
              <a:rPr b="0" lang="en-IN" sz="1400" spc="-177" strike="noStrike">
                <a:latin typeface="Trebuchet MS"/>
              </a:rPr>
              <a:t> </a:t>
            </a:r>
            <a:r>
              <a:rPr b="0" lang="en-IN" sz="1400" spc="32" strike="noStrike">
                <a:latin typeface="Trebuchet MS"/>
              </a:rPr>
              <a:t>the  </a:t>
            </a:r>
            <a:r>
              <a:rPr b="0" lang="en-IN" sz="1400" spc="94" strike="noStrike">
                <a:latin typeface="Trebuchet MS"/>
              </a:rPr>
              <a:t>user's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52" strike="noStrike">
                <a:latin typeface="Trebuchet MS"/>
              </a:rPr>
              <a:t>data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63" strike="noStrike">
                <a:latin typeface="Trebuchet MS"/>
              </a:rPr>
              <a:t>is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58" strike="noStrike">
                <a:latin typeface="Trebuchet MS"/>
              </a:rPr>
              <a:t>secure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69" strike="noStrike">
                <a:latin typeface="Trebuchet MS"/>
              </a:rPr>
              <a:t>and</a:t>
            </a:r>
            <a:r>
              <a:rPr b="0" lang="en-IN" sz="1400" spc="-222" strike="noStrike">
                <a:latin typeface="Trebuchet MS"/>
              </a:rPr>
              <a:t> </a:t>
            </a:r>
            <a:r>
              <a:rPr b="0" lang="en-IN" sz="1400" spc="12" strike="noStrike">
                <a:latin typeface="Trebuchet MS"/>
              </a:rPr>
              <a:t>protected.</a:t>
            </a:r>
            <a:endParaRPr b="0" lang="en-IN" sz="1400" spc="-1" strike="noStrike">
              <a:latin typeface="Arial"/>
            </a:endParaRPr>
          </a:p>
          <a:p>
            <a:pPr marL="298440" indent="-286560">
              <a:lnSpc>
                <a:spcPts val="1579"/>
              </a:lnSpc>
              <a:spcBef>
                <a:spcPts val="1446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98440"/>
                <a:tab algn="l" pos="299160"/>
              </a:tabLst>
            </a:pPr>
            <a:r>
              <a:rPr b="0" lang="en-IN" sz="1400" spc="63" strike="noStrike">
                <a:latin typeface="Trebuchet MS"/>
              </a:rPr>
              <a:t>U</a:t>
            </a:r>
            <a:r>
              <a:rPr b="0" lang="en-IN" sz="1400" spc="174" strike="noStrike">
                <a:latin typeface="Trebuchet MS"/>
              </a:rPr>
              <a:t>s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38" strike="noStrike">
                <a:latin typeface="Trebuchet MS"/>
              </a:rPr>
              <a:t>b</a:t>
            </a:r>
            <a:r>
              <a:rPr b="0" lang="en-IN" sz="1400" spc="-12" strike="noStrike">
                <a:latin typeface="Trebuchet MS"/>
              </a:rPr>
              <a:t>i</a:t>
            </a:r>
            <a:r>
              <a:rPr b="0" lang="en-IN" sz="1400" spc="9" strike="noStrike">
                <a:latin typeface="Trebuchet MS"/>
              </a:rPr>
              <a:t>l</a:t>
            </a:r>
            <a:r>
              <a:rPr b="0" lang="en-IN" sz="1400" spc="-7" strike="noStrike">
                <a:latin typeface="Trebuchet MS"/>
              </a:rPr>
              <a:t>i</a:t>
            </a:r>
            <a:r>
              <a:rPr b="0" lang="en-IN" sz="1400" spc="12" strike="noStrike">
                <a:latin typeface="Trebuchet MS"/>
              </a:rPr>
              <a:t>t</a:t>
            </a:r>
            <a:r>
              <a:rPr b="0" lang="en-IN" sz="1400" spc="52" strike="noStrike">
                <a:latin typeface="Trebuchet MS"/>
              </a:rPr>
              <a:t>y</a:t>
            </a:r>
            <a:r>
              <a:rPr b="0" lang="en-IN" sz="1400" spc="-197" strike="noStrike">
                <a:latin typeface="Trebuchet MS"/>
              </a:rPr>
              <a:t>:</a:t>
            </a:r>
            <a:r>
              <a:rPr b="0" lang="en-IN" sz="1400" spc="-222" strike="noStrike">
                <a:latin typeface="Trebuchet MS"/>
              </a:rPr>
              <a:t> </a:t>
            </a:r>
            <a:r>
              <a:rPr b="0" lang="en-IN" sz="1400" spc="4" strike="noStrike">
                <a:latin typeface="Trebuchet MS"/>
              </a:rPr>
              <a:t>T</a:t>
            </a:r>
            <a:r>
              <a:rPr b="0" lang="en-IN" sz="1400" spc="43" strike="noStrike">
                <a:latin typeface="Trebuchet MS"/>
              </a:rPr>
              <a:t>he</a:t>
            </a:r>
            <a:r>
              <a:rPr b="0" lang="en-IN" sz="1400" spc="-177" strike="noStrike">
                <a:latin typeface="Trebuchet MS"/>
              </a:rPr>
              <a:t> </a:t>
            </a:r>
            <a:r>
              <a:rPr b="0" lang="en-IN" sz="1400" spc="174" strike="noStrike">
                <a:latin typeface="Trebuchet MS"/>
              </a:rPr>
              <a:t>s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72" strike="noStrike">
                <a:latin typeface="Trebuchet MS"/>
              </a:rPr>
              <a:t>f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77" strike="noStrike">
                <a:latin typeface="Trebuchet MS"/>
              </a:rPr>
              <a:t>w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38" strike="noStrike">
                <a:latin typeface="Trebuchet MS"/>
              </a:rPr>
              <a:t>e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174" strike="noStrike">
                <a:latin typeface="Trebuchet MS"/>
              </a:rPr>
              <a:t>s</a:t>
            </a:r>
            <a:r>
              <a:rPr b="0" lang="en-IN" sz="1400" spc="52" strike="noStrike">
                <a:latin typeface="Trebuchet MS"/>
              </a:rPr>
              <a:t>h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52" strike="noStrike">
                <a:latin typeface="Trebuchet MS"/>
              </a:rPr>
              <a:t>u</a:t>
            </a:r>
            <a:r>
              <a:rPr b="0" lang="en-IN" sz="1400" spc="-41" strike="noStrike">
                <a:latin typeface="Trebuchet MS"/>
              </a:rPr>
              <a:t>l</a:t>
            </a:r>
            <a:r>
              <a:rPr b="0" lang="en-IN" sz="1400" spc="63" strike="noStrike">
                <a:latin typeface="Trebuchet MS"/>
              </a:rPr>
              <a:t>d</a:t>
            </a:r>
            <a:r>
              <a:rPr b="0" lang="en-IN" sz="1400" spc="-225" strike="noStrike">
                <a:latin typeface="Trebuchet MS"/>
              </a:rPr>
              <a:t> </a:t>
            </a:r>
            <a:r>
              <a:rPr b="0" lang="en-IN" sz="1400" spc="38" strike="noStrike">
                <a:latin typeface="Trebuchet MS"/>
              </a:rPr>
              <a:t>be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174" strike="noStrike">
                <a:latin typeface="Trebuchet MS"/>
              </a:rPr>
              <a:t>s</a:t>
            </a:r>
            <a:r>
              <a:rPr b="0" lang="en-IN" sz="1400" spc="69" strike="noStrike">
                <a:latin typeface="Trebuchet MS"/>
              </a:rPr>
              <a:t>y</a:t>
            </a:r>
            <a:r>
              <a:rPr b="0" lang="en-IN" sz="1400" spc="-211" strike="noStrike">
                <a:latin typeface="Trebuchet MS"/>
              </a:rPr>
              <a:t> 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49" strike="noStrike">
                <a:latin typeface="Trebuchet MS"/>
              </a:rPr>
              <a:t>o</a:t>
            </a:r>
            <a:r>
              <a:rPr b="0" lang="en-IN" sz="1400" spc="-177" strike="noStrike">
                <a:latin typeface="Trebuchet MS"/>
              </a:rPr>
              <a:t> </a:t>
            </a:r>
            <a:r>
              <a:rPr b="0" lang="en-IN" sz="1400" spc="52" strike="noStrike">
                <a:latin typeface="Trebuchet MS"/>
              </a:rPr>
              <a:t>u</a:t>
            </a:r>
            <a:r>
              <a:rPr b="0" lang="en-IN" sz="1400" spc="174" strike="noStrike">
                <a:latin typeface="Trebuchet MS"/>
              </a:rPr>
              <a:t>s</a:t>
            </a:r>
            <a:r>
              <a:rPr b="0" lang="en-IN" sz="1400" spc="24" strike="noStrike">
                <a:latin typeface="Trebuchet MS"/>
              </a:rPr>
              <a:t>e  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58" strike="noStrike">
                <a:latin typeface="Trebuchet MS"/>
              </a:rPr>
              <a:t>nd</a:t>
            </a:r>
            <a:r>
              <a:rPr b="0" lang="en-IN" sz="1400" spc="-145" strike="noStrike">
                <a:latin typeface="Trebuchet MS"/>
              </a:rPr>
              <a:t> </a:t>
            </a:r>
            <a:r>
              <a:rPr b="0" lang="en-IN" sz="1400" spc="63" strike="noStrike">
                <a:latin typeface="Trebuchet MS"/>
              </a:rPr>
              <a:t>n</a:t>
            </a:r>
            <a:r>
              <a:rPr b="0" lang="en-IN" sz="1400" spc="72" strike="noStrike">
                <a:latin typeface="Trebuchet MS"/>
              </a:rPr>
              <a:t>a</a:t>
            </a:r>
            <a:r>
              <a:rPr b="0" lang="en-IN" sz="1400" spc="58" strike="noStrike">
                <a:latin typeface="Trebuchet MS"/>
              </a:rPr>
              <a:t>v</a:t>
            </a:r>
            <a:r>
              <a:rPr b="0" lang="en-IN" sz="1400" spc="52" strike="noStrike">
                <a:latin typeface="Trebuchet MS"/>
              </a:rPr>
              <a:t>i</a:t>
            </a:r>
            <a:r>
              <a:rPr b="0" lang="en-IN" sz="1400" spc="111" strike="noStrike">
                <a:latin typeface="Trebuchet MS"/>
              </a:rPr>
              <a:t>g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-15" strike="noStrike">
                <a:latin typeface="Trebuchet MS"/>
              </a:rPr>
              <a:t>e</a:t>
            </a:r>
            <a:r>
              <a:rPr b="0" lang="en-IN" sz="1400" spc="-197" strike="noStrike">
                <a:latin typeface="Trebuchet MS"/>
              </a:rPr>
              <a:t>.</a:t>
            </a:r>
            <a:endParaRPr b="0" lang="en-IN" sz="1400" spc="-1" strike="noStrike">
              <a:latin typeface="Arial"/>
            </a:endParaRPr>
          </a:p>
          <a:p>
            <a:pPr marL="298440" indent="-286560">
              <a:lnSpc>
                <a:spcPts val="1500"/>
              </a:lnSpc>
              <a:spcBef>
                <a:spcPts val="1485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98440"/>
                <a:tab algn="l" pos="299160"/>
              </a:tabLst>
            </a:pPr>
            <a:r>
              <a:rPr b="0" lang="en-IN" sz="1400" spc="111" strike="noStrike">
                <a:latin typeface="Trebuchet MS"/>
              </a:rPr>
              <a:t>P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72" strike="noStrike">
                <a:latin typeface="Trebuchet MS"/>
              </a:rPr>
              <a:t>f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32" strike="noStrike">
                <a:latin typeface="Trebuchet MS"/>
              </a:rPr>
              <a:t>m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69" strike="noStrike">
                <a:latin typeface="Trebuchet MS"/>
              </a:rPr>
              <a:t>n</a:t>
            </a:r>
            <a:r>
              <a:rPr b="0" lang="en-IN" sz="1400" spc="38" strike="noStrike">
                <a:latin typeface="Trebuchet MS"/>
              </a:rPr>
              <a:t>c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-197" strike="noStrike">
                <a:latin typeface="Trebuchet MS"/>
              </a:rPr>
              <a:t>:</a:t>
            </a:r>
            <a:r>
              <a:rPr b="0" lang="en-IN" sz="1400" spc="-222" strike="noStrike">
                <a:latin typeface="Trebuchet MS"/>
              </a:rPr>
              <a:t> </a:t>
            </a:r>
            <a:r>
              <a:rPr b="0" lang="en-IN" sz="1400" spc="4" strike="noStrike">
                <a:latin typeface="Trebuchet MS"/>
              </a:rPr>
              <a:t>T</a:t>
            </a:r>
            <a:r>
              <a:rPr b="0" lang="en-IN" sz="1400" spc="43" strike="noStrike">
                <a:latin typeface="Trebuchet MS"/>
              </a:rPr>
              <a:t>he</a:t>
            </a:r>
            <a:r>
              <a:rPr b="0" lang="en-IN" sz="1400" spc="-177" strike="noStrike">
                <a:latin typeface="Trebuchet MS"/>
              </a:rPr>
              <a:t> </a:t>
            </a:r>
            <a:r>
              <a:rPr b="0" lang="en-IN" sz="1400" spc="174" strike="noStrike">
                <a:latin typeface="Trebuchet MS"/>
              </a:rPr>
              <a:t>s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72" strike="noStrike">
                <a:latin typeface="Trebuchet MS"/>
              </a:rPr>
              <a:t>f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77" strike="noStrike">
                <a:latin typeface="Trebuchet MS"/>
              </a:rPr>
              <a:t>w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38" strike="noStrike">
                <a:latin typeface="Trebuchet MS"/>
              </a:rPr>
              <a:t>e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174" strike="noStrike">
                <a:latin typeface="Trebuchet MS"/>
              </a:rPr>
              <a:t>s</a:t>
            </a:r>
            <a:r>
              <a:rPr b="0" lang="en-IN" sz="1400" spc="52" strike="noStrike">
                <a:latin typeface="Trebuchet MS"/>
              </a:rPr>
              <a:t>h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-21" strike="noStrike">
                <a:latin typeface="Trebuchet MS"/>
              </a:rPr>
              <a:t>u</a:t>
            </a:r>
            <a:r>
              <a:rPr b="0" lang="en-IN" sz="1400" spc="29" strike="noStrike">
                <a:latin typeface="Trebuchet MS"/>
              </a:rPr>
              <a:t>l</a:t>
            </a:r>
            <a:r>
              <a:rPr b="0" lang="en-IN" sz="1400" spc="63" strike="noStrike">
                <a:latin typeface="Trebuchet MS"/>
              </a:rPr>
              <a:t>d</a:t>
            </a:r>
            <a:r>
              <a:rPr b="0" lang="en-IN" sz="1400" spc="-225" strike="noStrike">
                <a:latin typeface="Trebuchet MS"/>
              </a:rPr>
              <a:t> </a:t>
            </a:r>
            <a:r>
              <a:rPr b="0" lang="en-IN" sz="1400" spc="38" strike="noStrike">
                <a:latin typeface="Trebuchet MS"/>
              </a:rPr>
              <a:t>be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72" strike="noStrike">
                <a:latin typeface="Trebuchet MS"/>
              </a:rPr>
              <a:t>f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174" strike="noStrike">
                <a:latin typeface="Trebuchet MS"/>
              </a:rPr>
              <a:t>s</a:t>
            </a:r>
            <a:r>
              <a:rPr b="0" lang="en-IN" sz="1400" spc="12" strike="noStrike">
                <a:latin typeface="Trebuchet MS"/>
              </a:rPr>
              <a:t>t</a:t>
            </a:r>
            <a:r>
              <a:rPr b="0" lang="en-IN" sz="1400" spc="-177" strike="noStrike">
                <a:latin typeface="Trebuchet MS"/>
              </a:rPr>
              <a:t> 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43" strike="noStrike">
                <a:latin typeface="Trebuchet MS"/>
              </a:rPr>
              <a:t>nd  </a:t>
            </a:r>
            <a:r>
              <a:rPr b="0" lang="en-IN" sz="1400" spc="38" strike="noStrike">
                <a:latin typeface="Trebuchet MS"/>
              </a:rPr>
              <a:t>responsive.</a:t>
            </a:r>
            <a:endParaRPr b="0" lang="en-IN" sz="1400" spc="-1" strike="noStrike">
              <a:latin typeface="Arial"/>
            </a:endParaRPr>
          </a:p>
          <a:p>
            <a:pPr marL="298440" indent="-286560">
              <a:lnSpc>
                <a:spcPct val="91000"/>
              </a:lnSpc>
              <a:spcBef>
                <a:spcPts val="145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98440"/>
                <a:tab algn="l" pos="299160"/>
              </a:tabLst>
            </a:pPr>
            <a:r>
              <a:rPr b="0" lang="en-IN" sz="1400" spc="137" strike="noStrike">
                <a:latin typeface="Trebuchet MS"/>
              </a:rPr>
              <a:t>C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32" strike="noStrike">
                <a:latin typeface="Trebuchet MS"/>
              </a:rPr>
              <a:t>m</a:t>
            </a:r>
            <a:r>
              <a:rPr b="0" lang="en-IN" sz="1400" spc="38" strike="noStrike">
                <a:latin typeface="Trebuchet MS"/>
              </a:rPr>
              <a:t>p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12" strike="noStrike">
                <a:latin typeface="Trebuchet MS"/>
              </a:rPr>
              <a:t>i</a:t>
            </a:r>
            <a:r>
              <a:rPr b="0" lang="en-IN" sz="1400" spc="-1" strike="noStrike">
                <a:latin typeface="Trebuchet MS"/>
              </a:rPr>
              <a:t>b</a:t>
            </a:r>
            <a:r>
              <a:rPr b="0" lang="en-IN" sz="1400" spc="-12" strike="noStrike">
                <a:latin typeface="Trebuchet MS"/>
              </a:rPr>
              <a:t>i</a:t>
            </a:r>
            <a:r>
              <a:rPr b="0" lang="en-IN" sz="1400" spc="9" strike="noStrike">
                <a:latin typeface="Trebuchet MS"/>
              </a:rPr>
              <a:t>l</a:t>
            </a:r>
            <a:r>
              <a:rPr b="0" lang="en-IN" sz="1400" spc="-7" strike="noStrike">
                <a:latin typeface="Trebuchet MS"/>
              </a:rPr>
              <a:t>i</a:t>
            </a:r>
            <a:r>
              <a:rPr b="0" lang="en-IN" sz="1400" spc="12" strike="noStrike">
                <a:latin typeface="Trebuchet MS"/>
              </a:rPr>
              <a:t>t</a:t>
            </a:r>
            <a:r>
              <a:rPr b="0" lang="en-IN" sz="1400" spc="52" strike="noStrike">
                <a:latin typeface="Trebuchet MS"/>
              </a:rPr>
              <a:t>y</a:t>
            </a:r>
            <a:r>
              <a:rPr b="0" lang="en-IN" sz="1400" spc="-197" strike="noStrike">
                <a:latin typeface="Trebuchet MS"/>
              </a:rPr>
              <a:t>:</a:t>
            </a:r>
            <a:r>
              <a:rPr b="0" lang="en-IN" sz="1400" spc="-222" strike="noStrike">
                <a:latin typeface="Trebuchet MS"/>
              </a:rPr>
              <a:t> </a:t>
            </a:r>
            <a:r>
              <a:rPr b="0" lang="en-IN" sz="1400" spc="4" strike="noStrike">
                <a:latin typeface="Trebuchet MS"/>
              </a:rPr>
              <a:t>T</a:t>
            </a:r>
            <a:r>
              <a:rPr b="0" lang="en-IN" sz="1400" spc="43" strike="noStrike">
                <a:latin typeface="Trebuchet MS"/>
              </a:rPr>
              <a:t>he</a:t>
            </a:r>
            <a:r>
              <a:rPr b="0" lang="en-IN" sz="1400" spc="-177" strike="noStrike">
                <a:latin typeface="Trebuchet MS"/>
              </a:rPr>
              <a:t> </a:t>
            </a:r>
            <a:r>
              <a:rPr b="0" lang="en-IN" sz="1400" spc="174" strike="noStrike">
                <a:latin typeface="Trebuchet MS"/>
              </a:rPr>
              <a:t>s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72" strike="noStrike">
                <a:latin typeface="Trebuchet MS"/>
              </a:rPr>
              <a:t>f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77" strike="noStrike">
                <a:latin typeface="Trebuchet MS"/>
              </a:rPr>
              <a:t>w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38" strike="noStrike">
                <a:latin typeface="Trebuchet MS"/>
              </a:rPr>
              <a:t>e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174" strike="noStrike">
                <a:latin typeface="Trebuchet MS"/>
              </a:rPr>
              <a:t>s</a:t>
            </a:r>
            <a:r>
              <a:rPr b="0" lang="en-IN" sz="1400" spc="52" strike="noStrike">
                <a:latin typeface="Trebuchet MS"/>
              </a:rPr>
              <a:t>h</a:t>
            </a:r>
            <a:r>
              <a:rPr b="0" lang="en-IN" sz="1400" spc="-7" strike="noStrike">
                <a:latin typeface="Trebuchet MS"/>
              </a:rPr>
              <a:t>o</a:t>
            </a:r>
            <a:r>
              <a:rPr b="0" lang="en-IN" sz="1400" spc="52" strike="noStrike">
                <a:latin typeface="Trebuchet MS"/>
              </a:rPr>
              <a:t>u</a:t>
            </a:r>
            <a:r>
              <a:rPr b="0" lang="en-IN" sz="1400" spc="29" strike="noStrike">
                <a:latin typeface="Trebuchet MS"/>
              </a:rPr>
              <a:t>l</a:t>
            </a:r>
            <a:r>
              <a:rPr b="0" lang="en-IN" sz="1400" spc="63" strike="noStrike">
                <a:latin typeface="Trebuchet MS"/>
              </a:rPr>
              <a:t>d</a:t>
            </a:r>
            <a:r>
              <a:rPr b="0" lang="en-IN" sz="1400" spc="-225" strike="noStrike">
                <a:latin typeface="Trebuchet MS"/>
              </a:rPr>
              <a:t> </a:t>
            </a:r>
            <a:r>
              <a:rPr b="0" lang="en-IN" sz="1400" spc="38" strike="noStrike">
                <a:latin typeface="Trebuchet MS"/>
              </a:rPr>
              <a:t>b</a:t>
            </a:r>
            <a:r>
              <a:rPr b="0" lang="en-IN" sz="1400" spc="24" strike="noStrike">
                <a:latin typeface="Trebuchet MS"/>
              </a:rPr>
              <a:t>e  </a:t>
            </a:r>
            <a:r>
              <a:rPr b="0" lang="en-IN" sz="1400" spc="49" strike="noStrike">
                <a:latin typeface="Trebuchet MS"/>
              </a:rPr>
              <a:t>c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32" strike="noStrike">
                <a:latin typeface="Trebuchet MS"/>
              </a:rPr>
              <a:t>m</a:t>
            </a:r>
            <a:r>
              <a:rPr b="0" lang="en-IN" sz="1400" spc="38" strike="noStrike">
                <a:latin typeface="Trebuchet MS"/>
              </a:rPr>
              <a:t>p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12" strike="noStrike">
                <a:latin typeface="Trebuchet MS"/>
              </a:rPr>
              <a:t>i</a:t>
            </a:r>
            <a:r>
              <a:rPr b="0" lang="en-IN" sz="1400" spc="-1" strike="noStrike">
                <a:latin typeface="Trebuchet MS"/>
              </a:rPr>
              <a:t>b</a:t>
            </a:r>
            <a:r>
              <a:rPr b="0" lang="en-IN" sz="1400" spc="29" strike="noStrike">
                <a:latin typeface="Trebuchet MS"/>
              </a:rPr>
              <a:t>l</a:t>
            </a:r>
            <a:r>
              <a:rPr b="0" lang="en-IN" sz="1400" spc="38" strike="noStrike">
                <a:latin typeface="Trebuchet MS"/>
              </a:rPr>
              <a:t>e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77" strike="noStrike">
                <a:latin typeface="Trebuchet MS"/>
              </a:rPr>
              <a:t>w</a:t>
            </a:r>
            <a:r>
              <a:rPr b="0" lang="en-IN" sz="1400" spc="-7" strike="noStrike">
                <a:latin typeface="Trebuchet MS"/>
              </a:rPr>
              <a:t>i</a:t>
            </a:r>
            <a:r>
              <a:rPr b="0" lang="en-IN" sz="1400" spc="12" strike="noStrike">
                <a:latin typeface="Trebuchet MS"/>
              </a:rPr>
              <a:t>t</a:t>
            </a:r>
            <a:r>
              <a:rPr b="0" lang="en-IN" sz="1400" spc="52" strike="noStrike">
                <a:latin typeface="Trebuchet MS"/>
              </a:rPr>
              <a:t>h</a:t>
            </a:r>
            <a:r>
              <a:rPr b="0" lang="en-IN" sz="1400" spc="-197" strike="noStrike">
                <a:latin typeface="Trebuchet MS"/>
              </a:rPr>
              <a:t> </a:t>
            </a:r>
            <a:r>
              <a:rPr b="0" lang="en-IN" sz="1400" spc="32" strike="noStrike">
                <a:latin typeface="Trebuchet MS"/>
              </a:rPr>
              <a:t>m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-41" strike="noStrike">
                <a:latin typeface="Trebuchet MS"/>
              </a:rPr>
              <a:t>j</a:t>
            </a:r>
            <a:r>
              <a:rPr b="0" lang="en-IN" sz="1400" spc="-35" strike="noStrike">
                <a:latin typeface="Trebuchet MS"/>
              </a:rPr>
              <a:t>o</a:t>
            </a:r>
            <a:r>
              <a:rPr b="0" lang="en-IN" sz="1400" spc="4" strike="noStrike">
                <a:latin typeface="Trebuchet MS"/>
              </a:rPr>
              <a:t>r</a:t>
            </a:r>
            <a:r>
              <a:rPr b="0" lang="en-IN" sz="1400" spc="-225" strike="noStrike">
                <a:latin typeface="Trebuchet MS"/>
              </a:rPr>
              <a:t> 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38" strike="noStrike">
                <a:latin typeface="Trebuchet MS"/>
              </a:rPr>
              <a:t>p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69" strike="noStrike">
                <a:latin typeface="Trebuchet MS"/>
              </a:rPr>
              <a:t>ing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174" strike="noStrike">
                <a:latin typeface="Trebuchet MS"/>
              </a:rPr>
              <a:t>s</a:t>
            </a:r>
            <a:r>
              <a:rPr b="0" lang="en-IN" sz="1400" spc="52" strike="noStrike">
                <a:latin typeface="Trebuchet MS"/>
              </a:rPr>
              <a:t>y</a:t>
            </a:r>
            <a:r>
              <a:rPr b="0" lang="en-IN" sz="1400" spc="174" strike="noStrike">
                <a:latin typeface="Trebuchet MS"/>
              </a:rPr>
              <a:t>s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32" strike="noStrike">
                <a:latin typeface="Trebuchet MS"/>
              </a:rPr>
              <a:t>m</a:t>
            </a:r>
            <a:r>
              <a:rPr b="0" lang="en-IN" sz="1400" spc="157" strike="noStrike">
                <a:latin typeface="Trebuchet MS"/>
              </a:rPr>
              <a:t>s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43" strike="noStrike">
                <a:latin typeface="Trebuchet MS"/>
              </a:rPr>
              <a:t>nd  </a:t>
            </a:r>
            <a:r>
              <a:rPr b="0" lang="en-IN" sz="1400" spc="29" strike="noStrike">
                <a:latin typeface="Trebuchet MS"/>
              </a:rPr>
              <a:t>devices.</a:t>
            </a:r>
            <a:endParaRPr b="0" lang="en-IN" sz="1400" spc="-1" strike="noStrike">
              <a:latin typeface="Arial"/>
            </a:endParaRPr>
          </a:p>
          <a:p>
            <a:pPr marL="298440" indent="-286560">
              <a:lnSpc>
                <a:spcPts val="1500"/>
              </a:lnSpc>
              <a:spcBef>
                <a:spcPts val="1525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98440"/>
                <a:tab algn="l" pos="299160"/>
              </a:tabLst>
            </a:pPr>
            <a:r>
              <a:rPr b="0" lang="en-IN" sz="1400" spc="143" strike="noStrike">
                <a:latin typeface="Trebuchet MS"/>
              </a:rPr>
              <a:t>A</a:t>
            </a:r>
            <a:r>
              <a:rPr b="0" lang="en-IN" sz="1400" spc="49" strike="noStrike">
                <a:latin typeface="Trebuchet MS"/>
              </a:rPr>
              <a:t>cc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174" strike="noStrike">
                <a:latin typeface="Trebuchet MS"/>
              </a:rPr>
              <a:t>ss</a:t>
            </a:r>
            <a:r>
              <a:rPr b="0" lang="en-IN" sz="1400" spc="12" strike="noStrike">
                <a:latin typeface="Trebuchet MS"/>
              </a:rPr>
              <a:t>i</a:t>
            </a:r>
            <a:r>
              <a:rPr b="0" lang="en-IN" sz="1400" spc="-1" strike="noStrike">
                <a:latin typeface="Trebuchet MS"/>
              </a:rPr>
              <a:t>b</a:t>
            </a:r>
            <a:r>
              <a:rPr b="0" lang="en-IN" sz="1400" spc="-12" strike="noStrike">
                <a:latin typeface="Trebuchet MS"/>
              </a:rPr>
              <a:t>i</a:t>
            </a:r>
            <a:r>
              <a:rPr b="0" lang="en-IN" sz="1400" spc="9" strike="noStrike">
                <a:latin typeface="Trebuchet MS"/>
              </a:rPr>
              <a:t>l</a:t>
            </a:r>
            <a:r>
              <a:rPr b="0" lang="en-IN" sz="1400" spc="-7" strike="noStrike">
                <a:latin typeface="Trebuchet MS"/>
              </a:rPr>
              <a:t>i</a:t>
            </a:r>
            <a:r>
              <a:rPr b="0" lang="en-IN" sz="1400" spc="12" strike="noStrike">
                <a:latin typeface="Trebuchet MS"/>
              </a:rPr>
              <a:t>t</a:t>
            </a:r>
            <a:r>
              <a:rPr b="0" lang="en-IN" sz="1400" spc="52" strike="noStrike">
                <a:latin typeface="Trebuchet MS"/>
              </a:rPr>
              <a:t>y</a:t>
            </a:r>
            <a:r>
              <a:rPr b="0" lang="en-IN" sz="1400" spc="-197" strike="noStrike">
                <a:latin typeface="Trebuchet MS"/>
              </a:rPr>
              <a:t>:</a:t>
            </a:r>
            <a:r>
              <a:rPr b="0" lang="en-IN" sz="1400" spc="-222" strike="noStrike">
                <a:latin typeface="Trebuchet MS"/>
              </a:rPr>
              <a:t> </a:t>
            </a:r>
            <a:r>
              <a:rPr b="0" lang="en-IN" sz="1400" spc="4" strike="noStrike">
                <a:latin typeface="Trebuchet MS"/>
              </a:rPr>
              <a:t>T</a:t>
            </a:r>
            <a:r>
              <a:rPr b="0" lang="en-IN" sz="1400" spc="43" strike="noStrike">
                <a:latin typeface="Trebuchet MS"/>
              </a:rPr>
              <a:t>he</a:t>
            </a:r>
            <a:r>
              <a:rPr b="0" lang="en-IN" sz="1400" spc="-177" strike="noStrike">
                <a:latin typeface="Trebuchet MS"/>
              </a:rPr>
              <a:t> </a:t>
            </a:r>
            <a:r>
              <a:rPr b="0" lang="en-IN" sz="1400" spc="174" strike="noStrike">
                <a:latin typeface="Trebuchet MS"/>
              </a:rPr>
              <a:t>s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72" strike="noStrike">
                <a:latin typeface="Trebuchet MS"/>
              </a:rPr>
              <a:t>f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77" strike="noStrike">
                <a:latin typeface="Trebuchet MS"/>
              </a:rPr>
              <a:t>w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38" strike="noStrike">
                <a:latin typeface="Trebuchet MS"/>
              </a:rPr>
              <a:t>e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174" strike="noStrike">
                <a:latin typeface="Trebuchet MS"/>
              </a:rPr>
              <a:t>s</a:t>
            </a:r>
            <a:r>
              <a:rPr b="0" lang="en-IN" sz="1400" spc="52" strike="noStrike">
                <a:latin typeface="Trebuchet MS"/>
              </a:rPr>
              <a:t>h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-21" strike="noStrike">
                <a:latin typeface="Trebuchet MS"/>
              </a:rPr>
              <a:t>u</a:t>
            </a:r>
            <a:r>
              <a:rPr b="0" lang="en-IN" sz="1400" spc="29" strike="noStrike">
                <a:latin typeface="Trebuchet MS"/>
              </a:rPr>
              <a:t>l</a:t>
            </a:r>
            <a:r>
              <a:rPr b="0" lang="en-IN" sz="1400" spc="63" strike="noStrike">
                <a:latin typeface="Trebuchet MS"/>
              </a:rPr>
              <a:t>d</a:t>
            </a:r>
            <a:r>
              <a:rPr b="0" lang="en-IN" sz="1400" spc="-225" strike="noStrike">
                <a:latin typeface="Trebuchet MS"/>
              </a:rPr>
              <a:t> </a:t>
            </a:r>
            <a:r>
              <a:rPr b="0" lang="en-IN" sz="1400" spc="38" strike="noStrike">
                <a:latin typeface="Trebuchet MS"/>
              </a:rPr>
              <a:t>b</a:t>
            </a:r>
            <a:r>
              <a:rPr b="0" lang="en-IN" sz="1400" spc="24" strike="noStrike">
                <a:latin typeface="Trebuchet MS"/>
              </a:rPr>
              <a:t>e  </a:t>
            </a:r>
            <a:r>
              <a:rPr b="0" lang="en-IN" sz="1400" spc="63" strike="noStrike">
                <a:latin typeface="Trebuchet MS"/>
              </a:rPr>
              <a:t>accessible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43" strike="noStrike">
                <a:latin typeface="Trebuchet MS"/>
              </a:rPr>
              <a:t>to</a:t>
            </a:r>
            <a:r>
              <a:rPr b="0" lang="en-IN" sz="1400" spc="-177" strike="noStrike">
                <a:latin typeface="Trebuchet MS"/>
              </a:rPr>
              <a:t> </a:t>
            </a:r>
            <a:r>
              <a:rPr b="0" lang="en-IN" sz="1400" spc="83" strike="noStrike">
                <a:latin typeface="Trebuchet MS"/>
              </a:rPr>
              <a:t>users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32" strike="noStrike">
                <a:latin typeface="Trebuchet MS"/>
              </a:rPr>
              <a:t>with</a:t>
            </a:r>
            <a:r>
              <a:rPr b="0" lang="en-IN" sz="1400" spc="-191" strike="noStrike">
                <a:latin typeface="Trebuchet MS"/>
              </a:rPr>
              <a:t> </a:t>
            </a:r>
            <a:r>
              <a:rPr b="0" lang="en-IN" sz="1400" spc="12" strike="noStrike">
                <a:latin typeface="Trebuchet MS"/>
              </a:rPr>
              <a:t>disabilities.</a:t>
            </a:r>
            <a:endParaRPr b="0" lang="en-IN" sz="1400" spc="-1" strike="noStrike">
              <a:latin typeface="Arial"/>
            </a:endParaRPr>
          </a:p>
          <a:p>
            <a:pPr marL="298440" indent="-286560">
              <a:lnSpc>
                <a:spcPts val="1630"/>
              </a:lnSpc>
              <a:spcBef>
                <a:spcPts val="1304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98440"/>
                <a:tab algn="l" pos="299160"/>
              </a:tabLst>
            </a:pPr>
            <a:r>
              <a:rPr b="0" lang="en-IN" sz="1400" spc="154" strike="noStrike">
                <a:latin typeface="Trebuchet MS"/>
              </a:rPr>
              <a:t>R</a:t>
            </a:r>
            <a:r>
              <a:rPr b="0" lang="en-IN" sz="1400" spc="52" strike="noStrike">
                <a:latin typeface="Trebuchet MS"/>
              </a:rPr>
              <a:t>e</a:t>
            </a:r>
            <a:r>
              <a:rPr b="0" lang="en-IN" sz="1400" spc="29" strike="noStrike">
                <a:latin typeface="Trebuchet MS"/>
              </a:rPr>
              <a:t>l</a:t>
            </a:r>
            <a:r>
              <a:rPr b="0" lang="en-IN" sz="1400" spc="12" strike="noStrike">
                <a:latin typeface="Trebuchet MS"/>
              </a:rPr>
              <a:t>i</a:t>
            </a:r>
            <a:r>
              <a:rPr b="0" lang="en-IN" sz="1400" spc="43" strike="noStrike">
                <a:latin typeface="Trebuchet MS"/>
              </a:rPr>
              <a:t>a</a:t>
            </a:r>
            <a:r>
              <a:rPr b="0" lang="en-IN" sz="1400" spc="38" strike="noStrike">
                <a:latin typeface="Trebuchet MS"/>
              </a:rPr>
              <a:t>b</a:t>
            </a:r>
            <a:r>
              <a:rPr b="0" lang="en-IN" sz="1400" spc="-12" strike="noStrike">
                <a:latin typeface="Trebuchet MS"/>
              </a:rPr>
              <a:t>i</a:t>
            </a:r>
            <a:r>
              <a:rPr b="0" lang="en-IN" sz="1400" spc="9" strike="noStrike">
                <a:latin typeface="Trebuchet MS"/>
              </a:rPr>
              <a:t>l</a:t>
            </a:r>
            <a:r>
              <a:rPr b="0" lang="en-IN" sz="1400" spc="-7" strike="noStrike">
                <a:latin typeface="Trebuchet MS"/>
              </a:rPr>
              <a:t>i</a:t>
            </a:r>
            <a:r>
              <a:rPr b="0" lang="en-IN" sz="1400" spc="12" strike="noStrike">
                <a:latin typeface="Trebuchet MS"/>
              </a:rPr>
              <a:t>t</a:t>
            </a:r>
            <a:r>
              <a:rPr b="0" lang="en-IN" sz="1400" spc="52" strike="noStrike">
                <a:latin typeface="Trebuchet MS"/>
              </a:rPr>
              <a:t>y</a:t>
            </a:r>
            <a:r>
              <a:rPr b="0" lang="en-IN" sz="1400" spc="-197" strike="noStrike">
                <a:latin typeface="Trebuchet MS"/>
              </a:rPr>
              <a:t>:</a:t>
            </a:r>
            <a:r>
              <a:rPr b="0" lang="en-IN" sz="1400" spc="-222" strike="noStrike">
                <a:latin typeface="Trebuchet MS"/>
              </a:rPr>
              <a:t> </a:t>
            </a:r>
            <a:r>
              <a:rPr b="0" lang="en-IN" sz="1400" spc="9" strike="noStrike">
                <a:latin typeface="Trebuchet MS"/>
              </a:rPr>
              <a:t>T</a:t>
            </a:r>
            <a:r>
              <a:rPr b="0" lang="en-IN" sz="1400" spc="49" strike="noStrike">
                <a:latin typeface="Trebuchet MS"/>
              </a:rPr>
              <a:t>he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174" strike="noStrike">
                <a:latin typeface="Trebuchet MS"/>
              </a:rPr>
              <a:t>s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72" strike="noStrike">
                <a:latin typeface="Trebuchet MS"/>
              </a:rPr>
              <a:t>f</a:t>
            </a:r>
            <a:r>
              <a:rPr b="0" lang="en-IN" sz="1400" spc="38" strike="noStrike">
                <a:latin typeface="Trebuchet MS"/>
              </a:rPr>
              <a:t>t</a:t>
            </a:r>
            <a:r>
              <a:rPr b="0" lang="en-IN" sz="1400" spc="83" strike="noStrike">
                <a:latin typeface="Trebuchet MS"/>
              </a:rPr>
              <a:t>w</a:t>
            </a:r>
            <a:r>
              <a:rPr b="0" lang="en-IN" sz="1400" spc="4" strike="noStrike">
                <a:latin typeface="Trebuchet MS"/>
              </a:rPr>
              <a:t>a</a:t>
            </a:r>
            <a:r>
              <a:rPr b="0" lang="en-IN" sz="1400" spc="-21" strike="noStrike">
                <a:latin typeface="Trebuchet MS"/>
              </a:rPr>
              <a:t>r</a:t>
            </a:r>
            <a:r>
              <a:rPr b="0" lang="en-IN" sz="1400" spc="38" strike="noStrike">
                <a:latin typeface="Trebuchet MS"/>
              </a:rPr>
              <a:t>e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174" strike="noStrike">
                <a:latin typeface="Trebuchet MS"/>
              </a:rPr>
              <a:t>s</a:t>
            </a:r>
            <a:r>
              <a:rPr b="0" lang="en-IN" sz="1400" spc="52" strike="noStrike">
                <a:latin typeface="Trebuchet MS"/>
              </a:rPr>
              <a:t>h</a:t>
            </a:r>
            <a:r>
              <a:rPr b="0" lang="en-IN" sz="1400" spc="72" strike="noStrike">
                <a:latin typeface="Trebuchet MS"/>
              </a:rPr>
              <a:t>o</a:t>
            </a:r>
            <a:r>
              <a:rPr b="0" lang="en-IN" sz="1400" spc="52" strike="noStrike">
                <a:latin typeface="Trebuchet MS"/>
              </a:rPr>
              <a:t>u</a:t>
            </a:r>
            <a:r>
              <a:rPr b="0" lang="en-IN" sz="1400" spc="-46" strike="noStrike">
                <a:latin typeface="Trebuchet MS"/>
              </a:rPr>
              <a:t>l</a:t>
            </a:r>
            <a:r>
              <a:rPr b="0" lang="en-IN" sz="1400" spc="69" strike="noStrike">
                <a:latin typeface="Trebuchet MS"/>
              </a:rPr>
              <a:t>d</a:t>
            </a:r>
            <a:r>
              <a:rPr b="0" lang="en-IN" sz="1400" spc="-225" strike="noStrike">
                <a:latin typeface="Trebuchet MS"/>
              </a:rPr>
              <a:t> </a:t>
            </a:r>
            <a:r>
              <a:rPr b="0" lang="en-IN" sz="1400" spc="38" strike="noStrike">
                <a:latin typeface="Trebuchet MS"/>
              </a:rPr>
              <a:t>be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-21" strike="noStrike">
                <a:latin typeface="Trebuchet MS"/>
              </a:rPr>
              <a:t>r</a:t>
            </a:r>
            <a:r>
              <a:rPr b="0" lang="en-IN" sz="1400" spc="52" strike="noStrike">
                <a:latin typeface="Trebuchet MS"/>
              </a:rPr>
              <a:t>e</a:t>
            </a:r>
            <a:r>
              <a:rPr b="0" lang="en-IN" sz="1400" spc="29" strike="noStrike">
                <a:latin typeface="Trebuchet MS"/>
              </a:rPr>
              <a:t>l</a:t>
            </a:r>
            <a:r>
              <a:rPr b="0" lang="en-IN" sz="1400" spc="12" strike="noStrike">
                <a:latin typeface="Trebuchet MS"/>
              </a:rPr>
              <a:t>i</a:t>
            </a:r>
            <a:r>
              <a:rPr b="0" lang="en-IN" sz="1400" spc="43" strike="noStrike">
                <a:latin typeface="Trebuchet MS"/>
              </a:rPr>
              <a:t>a</a:t>
            </a:r>
            <a:r>
              <a:rPr b="0" lang="en-IN" sz="1400" spc="38" strike="noStrike">
                <a:latin typeface="Trebuchet MS"/>
              </a:rPr>
              <a:t>b</a:t>
            </a:r>
            <a:r>
              <a:rPr b="0" lang="en-IN" sz="1400" spc="29" strike="noStrike">
                <a:latin typeface="Trebuchet MS"/>
              </a:rPr>
              <a:t>l</a:t>
            </a:r>
            <a:r>
              <a:rPr b="0" lang="en-IN" sz="1400" spc="38" strike="noStrike">
                <a:latin typeface="Trebuchet MS"/>
              </a:rPr>
              <a:t>e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63" strike="noStrike">
                <a:latin typeface="Trebuchet MS"/>
              </a:rPr>
              <a:t>nd</a:t>
            </a:r>
            <a:endParaRPr b="0" lang="en-IN" sz="1400" spc="-1" strike="noStrike">
              <a:latin typeface="Arial"/>
            </a:endParaRPr>
          </a:p>
          <a:p>
            <a:pPr marL="298440">
              <a:lnSpc>
                <a:spcPts val="1630"/>
              </a:lnSpc>
              <a:tabLst>
                <a:tab algn="l" pos="298440"/>
                <a:tab algn="l" pos="299160"/>
              </a:tabLst>
            </a:pPr>
            <a:r>
              <a:rPr b="0" lang="en-IN" sz="1400" spc="52" strike="noStrike">
                <a:latin typeface="Trebuchet MS"/>
              </a:rPr>
              <a:t>n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12" strike="noStrike">
                <a:latin typeface="Trebuchet MS"/>
              </a:rPr>
              <a:t>t</a:t>
            </a:r>
            <a:r>
              <a:rPr b="0" lang="en-IN" sz="1400" spc="-177" strike="noStrike">
                <a:latin typeface="Trebuchet MS"/>
              </a:rPr>
              <a:t> </a:t>
            </a:r>
            <a:r>
              <a:rPr b="0" lang="en-IN" sz="1400" spc="49" strike="noStrike">
                <a:latin typeface="Trebuchet MS"/>
              </a:rPr>
              <a:t>c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174" strike="noStrike">
                <a:latin typeface="Trebuchet MS"/>
              </a:rPr>
              <a:t>s</a:t>
            </a:r>
            <a:r>
              <a:rPr b="0" lang="en-IN" sz="1400" spc="52" strike="noStrike">
                <a:latin typeface="Trebuchet MS"/>
              </a:rPr>
              <a:t>h</a:t>
            </a:r>
            <a:r>
              <a:rPr b="0" lang="en-IN" sz="1400" spc="-197" strike="noStrike">
                <a:latin typeface="Trebuchet MS"/>
              </a:rPr>
              <a:t> 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4" strike="noStrike">
                <a:latin typeface="Trebuchet MS"/>
              </a:rPr>
              <a:t>r</a:t>
            </a:r>
            <a:r>
              <a:rPr b="0" lang="en-IN" sz="1400" spc="-151" strike="noStrike">
                <a:latin typeface="Trebuchet MS"/>
              </a:rPr>
              <a:t> </a:t>
            </a:r>
            <a:r>
              <a:rPr b="0" lang="en-IN" sz="1400" spc="29" strike="noStrike">
                <a:latin typeface="Trebuchet MS"/>
              </a:rPr>
              <a:t>l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174" strike="noStrike">
                <a:latin typeface="Trebuchet MS"/>
              </a:rPr>
              <a:t>s</a:t>
            </a:r>
            <a:r>
              <a:rPr b="0" lang="en-IN" sz="1400" spc="38" strike="noStrike">
                <a:latin typeface="Trebuchet MS"/>
              </a:rPr>
              <a:t>e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38" strike="noStrike">
                <a:latin typeface="Trebuchet MS"/>
              </a:rPr>
              <a:t>d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-197" strike="noStrike">
                <a:latin typeface="Trebuchet MS"/>
              </a:rPr>
              <a:t>.</a:t>
            </a:r>
            <a:endParaRPr b="0" lang="en-IN" sz="1400" spc="-1" strike="noStrike">
              <a:latin typeface="Arial"/>
            </a:endParaRPr>
          </a:p>
          <a:p>
            <a:pPr marL="298440" indent="-286560">
              <a:lnSpc>
                <a:spcPct val="102000"/>
              </a:lnSpc>
              <a:spcBef>
                <a:spcPts val="142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98440"/>
                <a:tab algn="l" pos="299160"/>
              </a:tabLst>
            </a:pPr>
            <a:r>
              <a:rPr b="0" lang="en-IN" sz="1400" spc="279" strike="noStrike">
                <a:latin typeface="Trebuchet MS"/>
              </a:rPr>
              <a:t>M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12" strike="noStrike">
                <a:latin typeface="Trebuchet MS"/>
              </a:rPr>
              <a:t>in</a:t>
            </a:r>
            <a:r>
              <a:rPr b="0" lang="en-IN" sz="1400" spc="38" strike="noStrike">
                <a:latin typeface="Trebuchet MS"/>
              </a:rPr>
              <a:t>t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29" strike="noStrike">
                <a:latin typeface="Trebuchet MS"/>
              </a:rPr>
              <a:t>in</a:t>
            </a:r>
            <a:r>
              <a:rPr b="0" lang="en-IN" sz="1400" spc="52" strike="noStrike">
                <a:latin typeface="Trebuchet MS"/>
              </a:rPr>
              <a:t>a</a:t>
            </a:r>
            <a:r>
              <a:rPr b="0" lang="en-IN" sz="1400" spc="38" strike="noStrike">
                <a:latin typeface="Trebuchet MS"/>
              </a:rPr>
              <a:t>b</a:t>
            </a:r>
            <a:r>
              <a:rPr b="0" lang="en-IN" sz="1400" spc="-12" strike="noStrike">
                <a:latin typeface="Trebuchet MS"/>
              </a:rPr>
              <a:t>i</a:t>
            </a:r>
            <a:r>
              <a:rPr b="0" lang="en-IN" sz="1400" spc="-66" strike="noStrike">
                <a:latin typeface="Trebuchet MS"/>
              </a:rPr>
              <a:t>l</a:t>
            </a:r>
            <a:r>
              <a:rPr b="0" lang="en-IN" sz="1400" spc="-7" strike="noStrike">
                <a:latin typeface="Trebuchet MS"/>
              </a:rPr>
              <a:t>i</a:t>
            </a:r>
            <a:r>
              <a:rPr b="0" lang="en-IN" sz="1400" spc="12" strike="noStrike">
                <a:latin typeface="Trebuchet MS"/>
              </a:rPr>
              <a:t>t</a:t>
            </a:r>
            <a:r>
              <a:rPr b="0" lang="en-IN" sz="1400" spc="52" strike="noStrike">
                <a:latin typeface="Trebuchet MS"/>
              </a:rPr>
              <a:t>y</a:t>
            </a:r>
            <a:r>
              <a:rPr b="0" lang="en-IN" sz="1400" spc="-197" strike="noStrike">
                <a:latin typeface="Trebuchet MS"/>
              </a:rPr>
              <a:t>:</a:t>
            </a:r>
            <a:r>
              <a:rPr b="0" lang="en-IN" sz="1400" spc="-222" strike="noStrike">
                <a:latin typeface="Trebuchet MS"/>
              </a:rPr>
              <a:t> </a:t>
            </a:r>
            <a:r>
              <a:rPr b="0" lang="en-IN" sz="1400" spc="4" strike="noStrike">
                <a:latin typeface="Trebuchet MS"/>
              </a:rPr>
              <a:t>T</a:t>
            </a:r>
            <a:r>
              <a:rPr b="0" lang="en-IN" sz="1400" spc="43" strike="noStrike">
                <a:latin typeface="Trebuchet MS"/>
              </a:rPr>
              <a:t>he</a:t>
            </a:r>
            <a:r>
              <a:rPr b="0" lang="en-IN" sz="1400" spc="-177" strike="noStrike">
                <a:latin typeface="Trebuchet MS"/>
              </a:rPr>
              <a:t> </a:t>
            </a:r>
            <a:r>
              <a:rPr b="0" lang="en-IN" sz="1400" spc="174" strike="noStrike">
                <a:latin typeface="Trebuchet MS"/>
              </a:rPr>
              <a:t>s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72" strike="noStrike">
                <a:latin typeface="Trebuchet MS"/>
              </a:rPr>
              <a:t>f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4" strike="noStrike">
                <a:latin typeface="Trebuchet MS"/>
              </a:rPr>
              <a:t>w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38" strike="noStrike">
                <a:latin typeface="Trebuchet MS"/>
              </a:rPr>
              <a:t>e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174" strike="noStrike">
                <a:latin typeface="Trebuchet MS"/>
              </a:rPr>
              <a:t>s</a:t>
            </a:r>
            <a:r>
              <a:rPr b="0" lang="en-IN" sz="1400" spc="52" strike="noStrike">
                <a:latin typeface="Trebuchet MS"/>
              </a:rPr>
              <a:t>h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-21" strike="noStrike">
                <a:latin typeface="Trebuchet MS"/>
              </a:rPr>
              <a:t>u</a:t>
            </a:r>
            <a:r>
              <a:rPr b="0" lang="en-IN" sz="1400" spc="29" strike="noStrike">
                <a:latin typeface="Trebuchet MS"/>
              </a:rPr>
              <a:t>l</a:t>
            </a:r>
            <a:r>
              <a:rPr b="0" lang="en-IN" sz="1400" spc="63" strike="noStrike">
                <a:latin typeface="Trebuchet MS"/>
              </a:rPr>
              <a:t>d</a:t>
            </a:r>
            <a:r>
              <a:rPr b="0" lang="en-IN" sz="1400" spc="-225" strike="noStrike">
                <a:latin typeface="Trebuchet MS"/>
              </a:rPr>
              <a:t> </a:t>
            </a:r>
            <a:r>
              <a:rPr b="0" lang="en-IN" sz="1400" spc="38" strike="noStrike">
                <a:latin typeface="Trebuchet MS"/>
              </a:rPr>
              <a:t>be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174" strike="noStrike">
                <a:latin typeface="Trebuchet MS"/>
              </a:rPr>
              <a:t>s</a:t>
            </a:r>
            <a:r>
              <a:rPr b="0" lang="en-IN" sz="1400" spc="69" strike="noStrike">
                <a:latin typeface="Trebuchet MS"/>
              </a:rPr>
              <a:t>y</a:t>
            </a:r>
            <a:r>
              <a:rPr b="0" lang="en-IN" sz="1400" spc="-211" strike="noStrike">
                <a:latin typeface="Trebuchet MS"/>
              </a:rPr>
              <a:t> </a:t>
            </a:r>
            <a:r>
              <a:rPr b="0" lang="en-IN" sz="1400" spc="32" strike="noStrike">
                <a:latin typeface="Trebuchet MS"/>
              </a:rPr>
              <a:t>to  m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12" strike="noStrike">
                <a:latin typeface="Trebuchet MS"/>
              </a:rPr>
              <a:t>in</a:t>
            </a:r>
            <a:r>
              <a:rPr b="0" lang="en-IN" sz="1400" spc="38" strike="noStrike">
                <a:latin typeface="Trebuchet MS"/>
              </a:rPr>
              <a:t>t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12" strike="noStrike">
                <a:latin typeface="Trebuchet MS"/>
              </a:rPr>
              <a:t>in</a:t>
            </a:r>
            <a:r>
              <a:rPr b="0" lang="en-IN" sz="1400" spc="-197" strike="noStrike">
                <a:latin typeface="Trebuchet MS"/>
              </a:rPr>
              <a:t> 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58" strike="noStrike">
                <a:latin typeface="Trebuchet MS"/>
              </a:rPr>
              <a:t>nd</a:t>
            </a:r>
            <a:r>
              <a:rPr b="0" lang="en-IN" sz="1400" spc="-222" strike="noStrike">
                <a:latin typeface="Trebuchet MS"/>
              </a:rPr>
              <a:t> </a:t>
            </a:r>
            <a:r>
              <a:rPr b="0" lang="en-IN" sz="1400" spc="52" strike="noStrike">
                <a:latin typeface="Trebuchet MS"/>
              </a:rPr>
              <a:t>u</a:t>
            </a:r>
            <a:r>
              <a:rPr b="0" lang="en-IN" sz="1400" spc="38" strike="noStrike">
                <a:latin typeface="Trebuchet MS"/>
              </a:rPr>
              <a:t>pd</a:t>
            </a:r>
            <a:r>
              <a:rPr b="0" lang="en-IN" sz="1400" spc="83" strike="noStrike">
                <a:latin typeface="Trebuchet MS"/>
              </a:rPr>
              <a:t>a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-197" strike="noStrike">
                <a:latin typeface="Trebuchet MS"/>
              </a:rPr>
              <a:t>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14560" y="226440"/>
            <a:ext cx="275292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500" spc="194" strike="noStrike">
                <a:solidFill>
                  <a:srgbClr val="21366a"/>
                </a:solidFill>
                <a:latin typeface="Trebuchet MS"/>
              </a:rPr>
              <a:t>N</a:t>
            </a:r>
            <a:r>
              <a:rPr b="1" lang="en-IN" sz="1500" spc="-26" strike="noStrike">
                <a:solidFill>
                  <a:srgbClr val="21366a"/>
                </a:solidFill>
                <a:latin typeface="Trebuchet MS"/>
              </a:rPr>
              <a:t>o</a:t>
            </a:r>
            <a:r>
              <a:rPr b="1" lang="en-IN" sz="1500" spc="9" strike="noStrike">
                <a:solidFill>
                  <a:srgbClr val="21366a"/>
                </a:solidFill>
                <a:latin typeface="Trebuchet MS"/>
              </a:rPr>
              <a:t>n</a:t>
            </a:r>
            <a:r>
              <a:rPr b="1" lang="en-IN" sz="1500" spc="43" strike="noStrike">
                <a:solidFill>
                  <a:srgbClr val="21366a"/>
                </a:solidFill>
                <a:latin typeface="Trebuchet MS"/>
              </a:rPr>
              <a:t>-</a:t>
            </a:r>
            <a:r>
              <a:rPr b="1" lang="en-IN" sz="1500" spc="18" strike="noStrike">
                <a:solidFill>
                  <a:srgbClr val="21366a"/>
                </a:solidFill>
                <a:latin typeface="Trebuchet MS"/>
              </a:rPr>
              <a:t>F</a:t>
            </a:r>
            <a:r>
              <a:rPr b="1" lang="en-IN" sz="1500" spc="4" strike="noStrike">
                <a:solidFill>
                  <a:srgbClr val="21366a"/>
                </a:solidFill>
                <a:latin typeface="Trebuchet MS"/>
              </a:rPr>
              <a:t>u</a:t>
            </a:r>
            <a:r>
              <a:rPr b="1" lang="en-IN" sz="1500" spc="9" strike="noStrike">
                <a:solidFill>
                  <a:srgbClr val="21366a"/>
                </a:solidFill>
                <a:latin typeface="Trebuchet MS"/>
              </a:rPr>
              <a:t>n</a:t>
            </a:r>
            <a:r>
              <a:rPr b="1" lang="en-IN" sz="1500" spc="49" strike="noStrike">
                <a:solidFill>
                  <a:srgbClr val="21366a"/>
                </a:solidFill>
                <a:latin typeface="Trebuchet MS"/>
              </a:rPr>
              <a:t>c</a:t>
            </a:r>
            <a:r>
              <a:rPr b="1" lang="en-IN" sz="1500" spc="-1" strike="noStrike">
                <a:solidFill>
                  <a:srgbClr val="21366a"/>
                </a:solidFill>
                <a:latin typeface="Trebuchet MS"/>
              </a:rPr>
              <a:t>t</a:t>
            </a:r>
            <a:r>
              <a:rPr b="1" lang="en-IN" sz="1500" spc="-7" strike="noStrike">
                <a:solidFill>
                  <a:srgbClr val="21366a"/>
                </a:solidFill>
                <a:latin typeface="Trebuchet MS"/>
              </a:rPr>
              <a:t>i</a:t>
            </a:r>
            <a:r>
              <a:rPr b="1" lang="en-IN" sz="1500" spc="-32" strike="noStrike">
                <a:solidFill>
                  <a:srgbClr val="21366a"/>
                </a:solidFill>
                <a:latin typeface="Trebuchet MS"/>
              </a:rPr>
              <a:t>o</a:t>
            </a:r>
            <a:r>
              <a:rPr b="1" lang="en-IN" sz="1500" spc="9" strike="noStrike">
                <a:solidFill>
                  <a:srgbClr val="21366a"/>
                </a:solidFill>
                <a:latin typeface="Trebuchet MS"/>
              </a:rPr>
              <a:t>n</a:t>
            </a:r>
            <a:r>
              <a:rPr b="1" lang="en-IN" sz="1500" spc="18" strike="noStrike">
                <a:solidFill>
                  <a:srgbClr val="21366a"/>
                </a:solidFill>
                <a:latin typeface="Trebuchet MS"/>
              </a:rPr>
              <a:t>a</a:t>
            </a:r>
            <a:r>
              <a:rPr b="1" lang="en-IN" sz="1500" spc="43" strike="noStrike">
                <a:solidFill>
                  <a:srgbClr val="21366a"/>
                </a:solidFill>
                <a:latin typeface="Trebuchet MS"/>
              </a:rPr>
              <a:t>l</a:t>
            </a:r>
            <a:r>
              <a:rPr b="1" lang="en-IN" sz="1500" spc="-120" strike="noStrike">
                <a:solidFill>
                  <a:srgbClr val="21366a"/>
                </a:solidFill>
                <a:latin typeface="Trebuchet MS"/>
              </a:rPr>
              <a:t> </a:t>
            </a:r>
            <a:r>
              <a:rPr b="1" lang="en-IN" sz="1500" spc="58" strike="noStrike">
                <a:solidFill>
                  <a:srgbClr val="21366a"/>
                </a:solidFill>
                <a:latin typeface="Trebuchet MS"/>
              </a:rPr>
              <a:t>R</a:t>
            </a:r>
            <a:r>
              <a:rPr b="1" lang="en-IN" sz="1500" spc="24" strike="noStrike">
                <a:solidFill>
                  <a:srgbClr val="21366a"/>
                </a:solidFill>
                <a:latin typeface="Trebuchet MS"/>
              </a:rPr>
              <a:t>e</a:t>
            </a:r>
            <a:r>
              <a:rPr b="1" lang="en-IN" sz="1500" spc="18" strike="noStrike">
                <a:solidFill>
                  <a:srgbClr val="21366a"/>
                </a:solidFill>
                <a:latin typeface="Trebuchet MS"/>
              </a:rPr>
              <a:t>q</a:t>
            </a:r>
            <a:r>
              <a:rPr b="1" lang="en-IN" sz="1500" spc="4" strike="noStrike">
                <a:solidFill>
                  <a:srgbClr val="21366a"/>
                </a:solidFill>
                <a:latin typeface="Trebuchet MS"/>
              </a:rPr>
              <a:t>u</a:t>
            </a:r>
            <a:r>
              <a:rPr b="1" lang="en-IN" sz="1500" spc="-7" strike="noStrike">
                <a:solidFill>
                  <a:srgbClr val="21366a"/>
                </a:solidFill>
                <a:latin typeface="Trebuchet MS"/>
              </a:rPr>
              <a:t>i</a:t>
            </a:r>
            <a:r>
              <a:rPr b="1" lang="en-IN" sz="1500" spc="-52" strike="noStrike">
                <a:solidFill>
                  <a:srgbClr val="21366a"/>
                </a:solidFill>
                <a:latin typeface="Trebuchet MS"/>
              </a:rPr>
              <a:t>r</a:t>
            </a:r>
            <a:r>
              <a:rPr b="1" lang="en-IN" sz="1500" spc="-41" strike="noStrike">
                <a:solidFill>
                  <a:srgbClr val="21366a"/>
                </a:solidFill>
                <a:latin typeface="Trebuchet MS"/>
              </a:rPr>
              <a:t>e</a:t>
            </a:r>
            <a:r>
              <a:rPr b="1" lang="en-IN" sz="1500" spc="24" strike="noStrike">
                <a:solidFill>
                  <a:srgbClr val="21366a"/>
                </a:solidFill>
                <a:latin typeface="Trebuchet MS"/>
              </a:rPr>
              <a:t>m</a:t>
            </a:r>
            <a:r>
              <a:rPr b="1" lang="en-IN" sz="1500" spc="-12" strike="noStrike">
                <a:solidFill>
                  <a:srgbClr val="21366a"/>
                </a:solidFill>
                <a:latin typeface="Trebuchet MS"/>
              </a:rPr>
              <a:t>e</a:t>
            </a:r>
            <a:r>
              <a:rPr b="1" lang="en-IN" sz="1500" spc="9" strike="noStrike">
                <a:solidFill>
                  <a:srgbClr val="21366a"/>
                </a:solidFill>
                <a:latin typeface="Trebuchet MS"/>
              </a:rPr>
              <a:t>n</a:t>
            </a:r>
            <a:r>
              <a:rPr b="1" lang="en-IN" sz="1500" spc="-1" strike="noStrike">
                <a:solidFill>
                  <a:srgbClr val="21366a"/>
                </a:solidFill>
                <a:latin typeface="Trebuchet MS"/>
              </a:rPr>
              <a:t>t</a:t>
            </a:r>
            <a:r>
              <a:rPr b="1" lang="en-IN" sz="1500" spc="137" strike="noStrike">
                <a:solidFill>
                  <a:srgbClr val="21366a"/>
                </a:solidFill>
                <a:latin typeface="Trebuchet MS"/>
              </a:rPr>
              <a:t>s</a:t>
            </a:r>
            <a:endParaRPr b="0" lang="en-IN" sz="15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bject 2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2" name="object 3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93" name="object 4" descr=""/>
            <p:cNvPicPr/>
            <p:nvPr/>
          </p:nvPicPr>
          <p:blipFill>
            <a:blip r:embed="rId1"/>
            <a:stretch/>
          </p:blipFill>
          <p:spPr>
            <a:xfrm>
              <a:off x="2114640" y="457200"/>
              <a:ext cx="7029000" cy="468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4" name="object 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5" name="object 6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6" name="object 7"/>
          <p:cNvSpPr/>
          <p:nvPr/>
        </p:nvSpPr>
        <p:spPr>
          <a:xfrm>
            <a:off x="214560" y="226440"/>
            <a:ext cx="4236840" cy="32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500" spc="24" strike="noStrike">
                <a:solidFill>
                  <a:srgbClr val="21366a"/>
                </a:solidFill>
                <a:latin typeface="Trebuchet MS"/>
              </a:rPr>
              <a:t>Conclusion</a:t>
            </a:r>
            <a:endParaRPr b="0" lang="en-IN" sz="15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en-IN" sz="1500" spc="-1" strike="noStrike">
              <a:latin typeface="Arial"/>
            </a:endParaRPr>
          </a:p>
          <a:p>
            <a:pPr marL="12600">
              <a:lnSpc>
                <a:spcPct val="139000"/>
              </a:lnSpc>
              <a:spcBef>
                <a:spcPts val="6"/>
              </a:spcBef>
            </a:pPr>
            <a:r>
              <a:rPr b="0" lang="en-IN" sz="1400" spc="9" strike="noStrike">
                <a:latin typeface="Trebuchet MS"/>
              </a:rPr>
              <a:t>T</a:t>
            </a:r>
            <a:r>
              <a:rPr b="0" lang="en-IN" sz="1400" spc="43" strike="noStrike">
                <a:latin typeface="Trebuchet MS"/>
              </a:rPr>
              <a:t>he</a:t>
            </a:r>
            <a:r>
              <a:rPr b="0" lang="en-IN" sz="1400" spc="-100" strike="noStrike">
                <a:latin typeface="Trebuchet MS"/>
              </a:rPr>
              <a:t> </a:t>
            </a:r>
            <a:r>
              <a:rPr b="0" lang="en-IN" sz="1400" spc="9" strike="noStrike">
                <a:latin typeface="Trebuchet MS"/>
              </a:rPr>
              <a:t>T</a:t>
            </a:r>
            <a:r>
              <a:rPr b="0" lang="en-IN" sz="1400" spc="63" strike="noStrike">
                <a:latin typeface="Trebuchet MS"/>
              </a:rPr>
              <a:t>o</a:t>
            </a:r>
            <a:r>
              <a:rPr b="0" lang="en-IN" sz="1400" spc="4" strike="noStrike">
                <a:latin typeface="Trebuchet MS"/>
              </a:rPr>
              <a:t>-</a:t>
            </a:r>
            <a:r>
              <a:rPr b="0" lang="en-IN" sz="1400" spc="111" strike="noStrike">
                <a:latin typeface="Trebuchet MS"/>
              </a:rPr>
              <a:t>D</a:t>
            </a:r>
            <a:r>
              <a:rPr b="0" lang="en-IN" sz="1400" spc="49" strike="noStrike">
                <a:latin typeface="Trebuchet MS"/>
              </a:rPr>
              <a:t>o</a:t>
            </a:r>
            <a:r>
              <a:rPr b="0" lang="en-IN" sz="1400" spc="-177" strike="noStrike">
                <a:latin typeface="Trebuchet MS"/>
              </a:rPr>
              <a:t> </a:t>
            </a:r>
            <a:r>
              <a:rPr b="0" lang="en-IN" sz="1400" spc="77" strike="noStrike">
                <a:latin typeface="Trebuchet MS"/>
              </a:rPr>
              <a:t>Li</a:t>
            </a:r>
            <a:r>
              <a:rPr b="0" lang="en-IN" sz="1400" spc="103" strike="noStrike">
                <a:latin typeface="Trebuchet MS"/>
              </a:rPr>
              <a:t>s</a:t>
            </a:r>
            <a:r>
              <a:rPr b="0" lang="en-IN" sz="1400" spc="12" strike="noStrike">
                <a:latin typeface="Trebuchet MS"/>
              </a:rPr>
              <a:t>t</a:t>
            </a:r>
            <a:r>
              <a:rPr b="0" lang="en-IN" sz="1400" spc="-171" strike="noStrike">
                <a:latin typeface="Trebuchet MS"/>
              </a:rPr>
              <a:t> </a:t>
            </a:r>
            <a:r>
              <a:rPr b="0" lang="en-IN" sz="1400" spc="180" strike="noStrike">
                <a:latin typeface="Trebuchet MS"/>
              </a:rPr>
              <a:t>s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77" strike="noStrike">
                <a:latin typeface="Trebuchet MS"/>
              </a:rPr>
              <a:t>f</a:t>
            </a:r>
            <a:r>
              <a:rPr b="0" lang="en-IN" sz="1400" spc="38" strike="noStrike">
                <a:latin typeface="Trebuchet MS"/>
              </a:rPr>
              <a:t>t</a:t>
            </a:r>
            <a:r>
              <a:rPr b="0" lang="en-IN" sz="1400" spc="77" strike="noStrike">
                <a:latin typeface="Trebuchet MS"/>
              </a:rPr>
              <a:t>w</a:t>
            </a:r>
            <a:r>
              <a:rPr b="0" lang="en-IN" sz="1400" spc="89" strike="noStrike">
                <a:latin typeface="Trebuchet MS"/>
              </a:rPr>
              <a:t>a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38" strike="noStrike">
                <a:latin typeface="Trebuchet MS"/>
              </a:rPr>
              <a:t>e</a:t>
            </a:r>
            <a:r>
              <a:rPr b="0" lang="en-IN" sz="1400" spc="-177" strike="noStrike">
                <a:latin typeface="Trebuchet MS"/>
              </a:rPr>
              <a:t> </a:t>
            </a:r>
            <a:r>
              <a:rPr b="0" lang="en-IN" sz="1400" spc="63" strike="noStrike">
                <a:latin typeface="Trebuchet MS"/>
              </a:rPr>
              <a:t>is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38" strike="noStrike">
                <a:latin typeface="Trebuchet MS"/>
              </a:rPr>
              <a:t>d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180" strike="noStrike">
                <a:latin typeface="Trebuchet MS"/>
              </a:rPr>
              <a:t>s</a:t>
            </a:r>
            <a:r>
              <a:rPr b="0" lang="en-IN" sz="1400" spc="52" strike="noStrike">
                <a:latin typeface="Trebuchet MS"/>
              </a:rPr>
              <a:t>i</a:t>
            </a:r>
            <a:r>
              <a:rPr b="0" lang="en-IN" sz="1400" spc="111" strike="noStrike">
                <a:latin typeface="Trebuchet MS"/>
              </a:rPr>
              <a:t>g</a:t>
            </a:r>
            <a:r>
              <a:rPr b="0" lang="en-IN" sz="1400" spc="43" strike="noStrike">
                <a:latin typeface="Trebuchet MS"/>
              </a:rPr>
              <a:t>n</a:t>
            </a:r>
            <a:r>
              <a:rPr b="0" lang="en-IN" sz="1400" spc="69" strike="noStrike">
                <a:latin typeface="Trebuchet MS"/>
              </a:rPr>
              <a:t>e</a:t>
            </a:r>
            <a:r>
              <a:rPr b="0" lang="en-IN" sz="1400" spc="63" strike="noStrike">
                <a:latin typeface="Trebuchet MS"/>
              </a:rPr>
              <a:t>d</a:t>
            </a:r>
            <a:r>
              <a:rPr b="0" lang="en-IN" sz="1400" spc="-222" strike="noStrike">
                <a:latin typeface="Trebuchet MS"/>
              </a:rPr>
              <a:t> </a:t>
            </a:r>
            <a:r>
              <a:rPr b="0" lang="en-IN" sz="1400" spc="38" strike="noStrike">
                <a:latin typeface="Trebuchet MS"/>
              </a:rPr>
              <a:t>t</a:t>
            </a:r>
            <a:r>
              <a:rPr b="0" lang="en-IN" sz="1400" spc="49" strike="noStrike">
                <a:latin typeface="Trebuchet MS"/>
              </a:rPr>
              <a:t>o</a:t>
            </a:r>
            <a:r>
              <a:rPr b="0" lang="en-IN" sz="1400" spc="-177" strike="noStrike">
                <a:latin typeface="Trebuchet MS"/>
              </a:rPr>
              <a:t> </a:t>
            </a:r>
            <a:r>
              <a:rPr b="0" lang="en-IN" sz="1400" spc="43" strike="noStrike">
                <a:latin typeface="Trebuchet MS"/>
              </a:rPr>
              <a:t>h</a:t>
            </a:r>
            <a:r>
              <a:rPr b="0" lang="en-IN" sz="1400" spc="69" strike="noStrike">
                <a:latin typeface="Trebuchet MS"/>
              </a:rPr>
              <a:t>e</a:t>
            </a:r>
            <a:r>
              <a:rPr b="0" lang="en-IN" sz="1400" spc="29" strike="noStrike">
                <a:latin typeface="Trebuchet MS"/>
              </a:rPr>
              <a:t>l</a:t>
            </a:r>
            <a:r>
              <a:rPr b="0" lang="en-IN" sz="1400" spc="63" strike="noStrike">
                <a:latin typeface="Trebuchet MS"/>
              </a:rPr>
              <a:t>p</a:t>
            </a:r>
            <a:r>
              <a:rPr b="0" lang="en-IN" sz="1400" spc="-222" strike="noStrike">
                <a:latin typeface="Trebuchet MS"/>
              </a:rPr>
              <a:t> </a:t>
            </a:r>
            <a:r>
              <a:rPr b="0" lang="en-IN" sz="1400" spc="52" strike="noStrike">
                <a:latin typeface="Trebuchet MS"/>
              </a:rPr>
              <a:t>u</a:t>
            </a:r>
            <a:r>
              <a:rPr b="0" lang="en-IN" sz="1400" spc="180" strike="noStrike">
                <a:latin typeface="Trebuchet MS"/>
              </a:rPr>
              <a:t>s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134" strike="noStrike">
                <a:latin typeface="Trebuchet MS"/>
              </a:rPr>
              <a:t>s  </a:t>
            </a:r>
            <a:r>
              <a:rPr b="0" lang="en-IN" sz="1400" spc="49" strike="noStrike">
                <a:latin typeface="Trebuchet MS"/>
              </a:rPr>
              <a:t>organize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69" strike="noStrike">
                <a:latin typeface="Trebuchet MS"/>
              </a:rPr>
              <a:t>and</a:t>
            </a:r>
            <a:r>
              <a:rPr b="0" lang="en-IN" sz="1400" spc="-216" strike="noStrike">
                <a:latin typeface="Trebuchet MS"/>
              </a:rPr>
              <a:t> </a:t>
            </a:r>
            <a:r>
              <a:rPr b="0" lang="en-IN" sz="1400" spc="83" strike="noStrike">
                <a:latin typeface="Trebuchet MS"/>
              </a:rPr>
              <a:t>manage</a:t>
            </a:r>
            <a:r>
              <a:rPr b="0" lang="en-IN" sz="1400" spc="-177" strike="noStrike">
                <a:latin typeface="Trebuchet MS"/>
              </a:rPr>
              <a:t> </a:t>
            </a:r>
            <a:r>
              <a:rPr b="0" lang="en-IN" sz="1400" spc="24" strike="noStrike">
                <a:latin typeface="Trebuchet MS"/>
              </a:rPr>
              <a:t>their</a:t>
            </a:r>
            <a:r>
              <a:rPr b="0" lang="en-IN" sz="1400" spc="-231" strike="noStrike">
                <a:latin typeface="Trebuchet MS"/>
              </a:rPr>
              <a:t> </a:t>
            </a:r>
            <a:r>
              <a:rPr b="0" lang="en-IN" sz="1400" spc="38" strike="noStrike">
                <a:latin typeface="Trebuchet MS"/>
              </a:rPr>
              <a:t>daily</a:t>
            </a:r>
            <a:r>
              <a:rPr b="0" lang="en-IN" sz="1400" spc="-205" strike="noStrike">
                <a:latin typeface="Trebuchet MS"/>
              </a:rPr>
              <a:t> </a:t>
            </a:r>
            <a:r>
              <a:rPr b="0" lang="en-IN" sz="1400" spc="111" strike="noStrike">
                <a:latin typeface="Trebuchet MS"/>
              </a:rPr>
              <a:t>tasks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9" strike="noStrike">
                <a:latin typeface="Trebuchet MS"/>
              </a:rPr>
              <a:t>efficiently. </a:t>
            </a:r>
            <a:r>
              <a:rPr b="0" lang="en-IN" sz="1400" spc="12" strike="noStrike">
                <a:latin typeface="Trebuchet MS"/>
              </a:rPr>
              <a:t> </a:t>
            </a:r>
            <a:r>
              <a:rPr b="0" lang="en-IN" sz="1400" spc="9" strike="noStrike">
                <a:latin typeface="Trebuchet MS"/>
              </a:rPr>
              <a:t>T</a:t>
            </a:r>
            <a:r>
              <a:rPr b="0" lang="en-IN" sz="1400" spc="43" strike="noStrike">
                <a:latin typeface="Trebuchet MS"/>
              </a:rPr>
              <a:t>he</a:t>
            </a:r>
            <a:r>
              <a:rPr b="0" lang="en-IN" sz="1400" spc="-100" strike="noStrike">
                <a:latin typeface="Trebuchet MS"/>
              </a:rPr>
              <a:t> </a:t>
            </a:r>
            <a:r>
              <a:rPr b="0" lang="en-IN" sz="1400" spc="180" strike="noStrike">
                <a:latin typeface="Trebuchet MS"/>
              </a:rPr>
              <a:t>s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72" strike="noStrike">
                <a:latin typeface="Trebuchet MS"/>
              </a:rPr>
              <a:t>f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77" strike="noStrike">
                <a:latin typeface="Trebuchet MS"/>
              </a:rPr>
              <a:t>w</a:t>
            </a:r>
            <a:r>
              <a:rPr b="0" lang="en-IN" sz="1400" spc="89" strike="noStrike">
                <a:latin typeface="Trebuchet MS"/>
              </a:rPr>
              <a:t>a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38" strike="noStrike">
                <a:latin typeface="Trebuchet MS"/>
              </a:rPr>
              <a:t>e</a:t>
            </a:r>
            <a:r>
              <a:rPr b="0" lang="en-IN" sz="1400" spc="-177" strike="noStrike">
                <a:latin typeface="Trebuchet MS"/>
              </a:rPr>
              <a:t> </a:t>
            </a:r>
            <a:r>
              <a:rPr b="0" lang="en-IN" sz="1400" spc="43" strike="noStrike">
                <a:latin typeface="Trebuchet MS"/>
              </a:rPr>
              <a:t>p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58" strike="noStrike">
                <a:latin typeface="Trebuchet MS"/>
              </a:rPr>
              <a:t>v</a:t>
            </a:r>
            <a:r>
              <a:rPr b="0" lang="en-IN" sz="1400" spc="12" strike="noStrike">
                <a:latin typeface="Trebuchet MS"/>
              </a:rPr>
              <a:t>i</a:t>
            </a:r>
            <a:r>
              <a:rPr b="0" lang="en-IN" sz="1400" spc="-1" strike="noStrike">
                <a:latin typeface="Trebuchet MS"/>
              </a:rPr>
              <a:t>d</a:t>
            </a:r>
            <a:r>
              <a:rPr b="0" lang="en-IN" sz="1400" spc="-15" strike="noStrike">
                <a:latin typeface="Trebuchet MS"/>
              </a:rPr>
              <a:t>e</a:t>
            </a:r>
            <a:r>
              <a:rPr b="0" lang="en-IN" sz="1400" spc="157" strike="noStrike">
                <a:latin typeface="Trebuchet MS"/>
              </a:rPr>
              <a:t>s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69" strike="noStrike">
                <a:latin typeface="Trebuchet MS"/>
              </a:rPr>
              <a:t>a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89" strike="noStrike">
                <a:latin typeface="Trebuchet MS"/>
              </a:rPr>
              <a:t>a</a:t>
            </a:r>
            <a:r>
              <a:rPr b="0" lang="en-IN" sz="1400" spc="123" strike="noStrike">
                <a:latin typeface="Trebuchet MS"/>
              </a:rPr>
              <a:t>n</a:t>
            </a:r>
            <a:r>
              <a:rPr b="0" lang="en-IN" sz="1400" spc="128" strike="noStrike">
                <a:latin typeface="Trebuchet MS"/>
              </a:rPr>
              <a:t>g</a:t>
            </a:r>
            <a:r>
              <a:rPr b="0" lang="en-IN" sz="1400" spc="38" strike="noStrike">
                <a:latin typeface="Trebuchet MS"/>
              </a:rPr>
              <a:t>e</a:t>
            </a:r>
            <a:r>
              <a:rPr b="0" lang="en-IN" sz="1400" spc="-177" strike="noStrike">
                <a:latin typeface="Trebuchet MS"/>
              </a:rPr>
              <a:t> 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58" strike="noStrike">
                <a:latin typeface="Trebuchet MS"/>
              </a:rPr>
              <a:t>f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72" strike="noStrike">
                <a:latin typeface="Trebuchet MS"/>
              </a:rPr>
              <a:t>f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89" strike="noStrike">
                <a:latin typeface="Trebuchet MS"/>
              </a:rPr>
              <a:t>a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52" strike="noStrike">
                <a:latin typeface="Trebuchet MS"/>
              </a:rPr>
              <a:t>u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157" strike="noStrike">
                <a:latin typeface="Trebuchet MS"/>
              </a:rPr>
              <a:t>s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63" strike="noStrike">
                <a:latin typeface="Trebuchet MS"/>
              </a:rPr>
              <a:t>h</a:t>
            </a:r>
            <a:r>
              <a:rPr b="0" lang="en-IN" sz="1400" spc="9" strike="noStrike">
                <a:latin typeface="Trebuchet MS"/>
              </a:rPr>
              <a:t>a</a:t>
            </a:r>
            <a:r>
              <a:rPr b="0" lang="en-IN" sz="1400" spc="12" strike="noStrike">
                <a:latin typeface="Trebuchet MS"/>
              </a:rPr>
              <a:t>t</a:t>
            </a:r>
            <a:r>
              <a:rPr b="0" lang="en-IN" sz="1400" spc="-177" strike="noStrike">
                <a:latin typeface="Trebuchet MS"/>
              </a:rPr>
              <a:t> </a:t>
            </a:r>
            <a:r>
              <a:rPr b="0" lang="en-IN" sz="1400" spc="77" strike="noStrike">
                <a:latin typeface="Trebuchet MS"/>
              </a:rPr>
              <a:t>w</a:t>
            </a:r>
            <a:r>
              <a:rPr b="0" lang="en-IN" sz="1400" spc="-12" strike="noStrike">
                <a:latin typeface="Trebuchet MS"/>
              </a:rPr>
              <a:t>i</a:t>
            </a:r>
            <a:r>
              <a:rPr b="0" lang="en-IN" sz="1400" spc="9" strike="noStrike">
                <a:latin typeface="Trebuchet MS"/>
              </a:rPr>
              <a:t>ll  </a:t>
            </a:r>
            <a:r>
              <a:rPr b="0" lang="en-IN" sz="1400" spc="89" strike="noStrike">
                <a:latin typeface="Trebuchet MS"/>
              </a:rPr>
              <a:t>a</a:t>
            </a:r>
            <a:r>
              <a:rPr b="0" lang="en-IN" sz="1400" spc="29" strike="noStrike">
                <a:latin typeface="Trebuchet MS"/>
              </a:rPr>
              <a:t>ll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72" strike="noStrike">
                <a:latin typeface="Trebuchet MS"/>
              </a:rPr>
              <a:t>w</a:t>
            </a:r>
            <a:r>
              <a:rPr b="0" lang="en-IN" sz="1400" spc="-197" strike="noStrike">
                <a:latin typeface="Trebuchet MS"/>
              </a:rPr>
              <a:t> </a:t>
            </a:r>
            <a:r>
              <a:rPr b="0" lang="en-IN" sz="1400" spc="52" strike="noStrike">
                <a:latin typeface="Trebuchet MS"/>
              </a:rPr>
              <a:t>u</a:t>
            </a:r>
            <a:r>
              <a:rPr b="0" lang="en-IN" sz="1400" spc="180" strike="noStrike">
                <a:latin typeface="Trebuchet MS"/>
              </a:rPr>
              <a:t>s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157" strike="noStrike">
                <a:latin typeface="Trebuchet MS"/>
              </a:rPr>
              <a:t>s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49" strike="noStrike">
                <a:latin typeface="Trebuchet MS"/>
              </a:rPr>
              <a:t>o</a:t>
            </a:r>
            <a:r>
              <a:rPr b="0" lang="en-IN" sz="1400" spc="-177" strike="noStrike">
                <a:latin typeface="Trebuchet MS"/>
              </a:rPr>
              <a:t> </a:t>
            </a:r>
            <a:r>
              <a:rPr b="0" lang="en-IN" sz="1400" spc="52" strike="noStrike">
                <a:latin typeface="Trebuchet MS"/>
              </a:rPr>
              <a:t>c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89" strike="noStrike">
                <a:latin typeface="Trebuchet MS"/>
              </a:rPr>
              <a:t>a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-171" strike="noStrike">
                <a:latin typeface="Trebuchet MS"/>
              </a:rPr>
              <a:t>, 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38" strike="noStrike">
                <a:latin typeface="Trebuchet MS"/>
              </a:rPr>
              <a:t>d</a:t>
            </a:r>
            <a:r>
              <a:rPr b="0" lang="en-IN" sz="1400" spc="-7" strike="noStrike">
                <a:latin typeface="Trebuchet MS"/>
              </a:rPr>
              <a:t>i</a:t>
            </a:r>
            <a:r>
              <a:rPr b="0" lang="en-IN" sz="1400" spc="12" strike="noStrike">
                <a:latin typeface="Trebuchet MS"/>
              </a:rPr>
              <a:t>t</a:t>
            </a:r>
            <a:r>
              <a:rPr b="0" lang="en-IN" sz="1400" spc="-171" strike="noStrike">
                <a:latin typeface="Trebuchet MS"/>
              </a:rPr>
              <a:t>, </a:t>
            </a:r>
            <a:r>
              <a:rPr b="0" lang="en-IN" sz="1400" spc="89" strike="noStrike">
                <a:latin typeface="Trebuchet MS"/>
              </a:rPr>
              <a:t>a</a:t>
            </a:r>
            <a:r>
              <a:rPr b="0" lang="en-IN" sz="1400" spc="58" strike="noStrike">
                <a:latin typeface="Trebuchet MS"/>
              </a:rPr>
              <a:t>nd</a:t>
            </a:r>
            <a:r>
              <a:rPr b="0" lang="en-IN" sz="1400" spc="-216" strike="noStrike">
                <a:latin typeface="Trebuchet MS"/>
              </a:rPr>
              <a:t> </a:t>
            </a:r>
            <a:r>
              <a:rPr b="0" lang="en-IN" sz="1400" spc="38" strike="noStrike">
                <a:latin typeface="Trebuchet MS"/>
              </a:rPr>
              <a:t>d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29" strike="noStrike">
                <a:latin typeface="Trebuchet MS"/>
              </a:rPr>
              <a:t>l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38" strike="noStrike">
                <a:latin typeface="Trebuchet MS"/>
              </a:rPr>
              <a:t>e</a:t>
            </a:r>
            <a:r>
              <a:rPr b="0" lang="en-IN" sz="1400" spc="-177" strike="noStrike">
                <a:latin typeface="Trebuchet MS"/>
              </a:rPr>
              <a:t> 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89" strike="noStrike">
                <a:latin typeface="Trebuchet MS"/>
              </a:rPr>
              <a:t>a</a:t>
            </a:r>
            <a:r>
              <a:rPr b="0" lang="en-IN" sz="1400" spc="103" strike="noStrike">
                <a:latin typeface="Trebuchet MS"/>
              </a:rPr>
              <a:t>s</a:t>
            </a:r>
            <a:r>
              <a:rPr b="0" lang="en-IN" sz="1400" spc="111" strike="noStrike">
                <a:latin typeface="Trebuchet MS"/>
              </a:rPr>
              <a:t>k</a:t>
            </a:r>
            <a:r>
              <a:rPr b="0" lang="en-IN" sz="1400" spc="103" strike="noStrike">
                <a:latin typeface="Trebuchet MS"/>
              </a:rPr>
              <a:t>s</a:t>
            </a:r>
            <a:r>
              <a:rPr b="0" lang="en-IN" sz="1400" spc="-197" strike="noStrike">
                <a:latin typeface="Trebuchet MS"/>
              </a:rPr>
              <a:t>.</a:t>
            </a:r>
            <a:r>
              <a:rPr b="0" lang="en-IN" sz="1400" spc="-222" strike="noStrike">
                <a:latin typeface="Trebuchet MS"/>
              </a:rPr>
              <a:t> </a:t>
            </a:r>
            <a:r>
              <a:rPr b="0" lang="en-IN" sz="1400" spc="9" strike="noStrike">
                <a:latin typeface="Trebuchet MS"/>
              </a:rPr>
              <a:t>T</a:t>
            </a:r>
            <a:r>
              <a:rPr b="0" lang="en-IN" sz="1400" spc="32" strike="noStrike">
                <a:latin typeface="Trebuchet MS"/>
              </a:rPr>
              <a:t>he  </a:t>
            </a:r>
            <a:r>
              <a:rPr b="0" lang="en-IN" sz="1400" spc="180" strike="noStrike">
                <a:latin typeface="Trebuchet MS"/>
              </a:rPr>
              <a:t>s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72" strike="noStrike">
                <a:latin typeface="Trebuchet MS"/>
              </a:rPr>
              <a:t>f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77" strike="noStrike">
                <a:latin typeface="Trebuchet MS"/>
              </a:rPr>
              <a:t>w</a:t>
            </a:r>
            <a:r>
              <a:rPr b="0" lang="en-IN" sz="1400" spc="89" strike="noStrike">
                <a:latin typeface="Trebuchet MS"/>
              </a:rPr>
              <a:t>a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38" strike="noStrike">
                <a:latin typeface="Trebuchet MS"/>
              </a:rPr>
              <a:t>e</a:t>
            </a:r>
            <a:r>
              <a:rPr b="0" lang="en-IN" sz="1400" spc="-177" strike="noStrike">
                <a:latin typeface="Trebuchet MS"/>
              </a:rPr>
              <a:t> </a:t>
            </a:r>
            <a:r>
              <a:rPr b="0" lang="en-IN" sz="1400" spc="89" strike="noStrike">
                <a:latin typeface="Trebuchet MS"/>
              </a:rPr>
              <a:t>a</a:t>
            </a:r>
            <a:r>
              <a:rPr b="0" lang="en-IN" sz="1400" spc="29" strike="noStrike">
                <a:latin typeface="Trebuchet MS"/>
              </a:rPr>
              <a:t>l</a:t>
            </a:r>
            <a:r>
              <a:rPr b="0" lang="en-IN" sz="1400" spc="180" strike="noStrike">
                <a:latin typeface="Trebuchet MS"/>
              </a:rPr>
              <a:t>s</a:t>
            </a:r>
            <a:r>
              <a:rPr b="0" lang="en-IN" sz="1400" spc="49" strike="noStrike">
                <a:latin typeface="Trebuchet MS"/>
              </a:rPr>
              <a:t>o</a:t>
            </a:r>
            <a:r>
              <a:rPr b="0" lang="en-IN" sz="1400" spc="-250" strike="noStrike">
                <a:latin typeface="Trebuchet MS"/>
              </a:rPr>
              <a:t> </a:t>
            </a:r>
            <a:r>
              <a:rPr b="0" lang="en-IN" sz="1400" spc="43" strike="noStrike">
                <a:latin typeface="Trebuchet MS"/>
              </a:rPr>
              <a:t>p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58" strike="noStrike">
                <a:latin typeface="Trebuchet MS"/>
              </a:rPr>
              <a:t>v</a:t>
            </a:r>
            <a:r>
              <a:rPr b="0" lang="en-IN" sz="1400" spc="12" strike="noStrike">
                <a:latin typeface="Trebuchet MS"/>
              </a:rPr>
              <a:t>i</a:t>
            </a:r>
            <a:r>
              <a:rPr b="0" lang="en-IN" sz="1400" spc="-1" strike="noStrike">
                <a:latin typeface="Trebuchet MS"/>
              </a:rPr>
              <a:t>d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157" strike="noStrike">
                <a:latin typeface="Trebuchet MS"/>
              </a:rPr>
              <a:t>s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32" strike="noStrike">
                <a:latin typeface="Trebuchet MS"/>
              </a:rPr>
              <a:t>m</a:t>
            </a:r>
            <a:r>
              <a:rPr b="0" lang="en-IN" sz="1400" spc="29" strike="noStrike">
                <a:latin typeface="Trebuchet MS"/>
              </a:rPr>
              <a:t>in</a:t>
            </a:r>
            <a:r>
              <a:rPr b="0" lang="en-IN" sz="1400" spc="18" strike="noStrike">
                <a:latin typeface="Trebuchet MS"/>
              </a:rPr>
              <a:t>d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180" strike="noStrike">
                <a:latin typeface="Trebuchet MS"/>
              </a:rPr>
              <a:t>s</a:t>
            </a:r>
            <a:r>
              <a:rPr b="0" lang="en-IN" sz="1400" spc="-171" strike="noStrike">
                <a:latin typeface="Trebuchet MS"/>
              </a:rPr>
              <a:t>, 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89" strike="noStrike">
                <a:latin typeface="Trebuchet MS"/>
              </a:rPr>
              <a:t>a</a:t>
            </a:r>
            <a:r>
              <a:rPr b="0" lang="en-IN" sz="1400" spc="103" strike="noStrike">
                <a:latin typeface="Trebuchet MS"/>
              </a:rPr>
              <a:t>s</a:t>
            </a:r>
            <a:r>
              <a:rPr b="0" lang="en-IN" sz="1400" spc="69" strike="noStrike">
                <a:latin typeface="Trebuchet MS"/>
              </a:rPr>
              <a:t>k  </a:t>
            </a:r>
            <a:r>
              <a:rPr b="0" lang="en-IN" sz="1400" spc="43" strike="noStrike">
                <a:latin typeface="Trebuchet MS"/>
              </a:rPr>
              <a:t>p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4" strike="noStrike">
                <a:latin typeface="Trebuchet MS"/>
              </a:rPr>
              <a:t>i</a:t>
            </a:r>
            <a:r>
              <a:rPr b="0" lang="en-IN" sz="1400" spc="32" strike="noStrike">
                <a:latin typeface="Trebuchet MS"/>
              </a:rPr>
              <a:t>o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-7" strike="noStrike">
                <a:latin typeface="Trebuchet MS"/>
              </a:rPr>
              <a:t>i</a:t>
            </a:r>
            <a:r>
              <a:rPr b="0" lang="en-IN" sz="1400" spc="12" strike="noStrike">
                <a:latin typeface="Trebuchet MS"/>
              </a:rPr>
              <a:t>t</a:t>
            </a:r>
            <a:r>
              <a:rPr b="0" lang="en-IN" sz="1400" spc="-7" strike="noStrike">
                <a:latin typeface="Trebuchet MS"/>
              </a:rPr>
              <a:t>i</a:t>
            </a:r>
            <a:r>
              <a:rPr b="0" lang="en-IN" sz="1400" spc="-15" strike="noStrike">
                <a:latin typeface="Trebuchet MS"/>
              </a:rPr>
              <a:t>z</a:t>
            </a:r>
            <a:r>
              <a:rPr b="0" lang="en-IN" sz="1400" spc="89" strike="noStrike">
                <a:latin typeface="Trebuchet MS"/>
              </a:rPr>
              <a:t>a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4" strike="noStrike">
                <a:latin typeface="Trebuchet MS"/>
              </a:rPr>
              <a:t>i</a:t>
            </a:r>
            <a:r>
              <a:rPr b="0" lang="en-IN" sz="1400" spc="32" strike="noStrike">
                <a:latin typeface="Trebuchet MS"/>
              </a:rPr>
              <a:t>o</a:t>
            </a:r>
            <a:r>
              <a:rPr b="0" lang="en-IN" sz="1400" spc="-60" strike="noStrike">
                <a:latin typeface="Trebuchet MS"/>
              </a:rPr>
              <a:t>n,</a:t>
            </a:r>
            <a:r>
              <a:rPr b="0" lang="en-IN" sz="1400" spc="-165" strike="noStrike">
                <a:latin typeface="Trebuchet MS"/>
              </a:rPr>
              <a:t> </a:t>
            </a:r>
            <a:r>
              <a:rPr b="0" lang="en-IN" sz="1400" spc="89" strike="noStrike">
                <a:latin typeface="Trebuchet MS"/>
              </a:rPr>
              <a:t>a</a:t>
            </a:r>
            <a:r>
              <a:rPr b="0" lang="en-IN" sz="1400" spc="58" strike="noStrike">
                <a:latin typeface="Trebuchet MS"/>
              </a:rPr>
              <a:t>nd</a:t>
            </a:r>
            <a:r>
              <a:rPr b="0" lang="en-IN" sz="1400" spc="-216" strike="noStrike">
                <a:latin typeface="Trebuchet MS"/>
              </a:rPr>
              <a:t> </a:t>
            </a:r>
            <a:r>
              <a:rPr b="0" lang="en-IN" sz="1400" spc="180" strike="noStrike">
                <a:latin typeface="Trebuchet MS"/>
              </a:rPr>
              <a:t>s</a:t>
            </a:r>
            <a:r>
              <a:rPr b="0" lang="en-IN" sz="1400" spc="69" strike="noStrike">
                <a:latin typeface="Trebuchet MS"/>
              </a:rPr>
              <a:t>o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69" strike="noStrike">
                <a:latin typeface="Trebuchet MS"/>
              </a:rPr>
              <a:t>ing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49" strike="noStrike">
                <a:latin typeface="Trebuchet MS"/>
              </a:rPr>
              <a:t>o</a:t>
            </a:r>
            <a:r>
              <a:rPr b="0" lang="en-IN" sz="1400" spc="-177" strike="noStrike">
                <a:latin typeface="Trebuchet MS"/>
              </a:rPr>
              <a:t> </a:t>
            </a:r>
            <a:r>
              <a:rPr b="0" lang="en-IN" sz="1400" spc="43" strike="noStrike">
                <a:latin typeface="Trebuchet MS"/>
              </a:rPr>
              <a:t>h</a:t>
            </a:r>
            <a:r>
              <a:rPr b="0" lang="en-IN" sz="1400" spc="69" strike="noStrike">
                <a:latin typeface="Trebuchet MS"/>
              </a:rPr>
              <a:t>e</a:t>
            </a:r>
            <a:r>
              <a:rPr b="0" lang="en-IN" sz="1400" spc="29" strike="noStrike">
                <a:latin typeface="Trebuchet MS"/>
              </a:rPr>
              <a:t>l</a:t>
            </a:r>
            <a:r>
              <a:rPr b="0" lang="en-IN" sz="1400" spc="63" strike="noStrike">
                <a:latin typeface="Trebuchet MS"/>
              </a:rPr>
              <a:t>p</a:t>
            </a:r>
            <a:r>
              <a:rPr b="0" lang="en-IN" sz="1400" spc="-222" strike="noStrike">
                <a:latin typeface="Trebuchet MS"/>
              </a:rPr>
              <a:t> </a:t>
            </a:r>
            <a:r>
              <a:rPr b="0" lang="en-IN" sz="1400" spc="52" strike="noStrike">
                <a:latin typeface="Trebuchet MS"/>
              </a:rPr>
              <a:t>u</a:t>
            </a:r>
            <a:r>
              <a:rPr b="0" lang="en-IN" sz="1400" spc="180" strike="noStrike">
                <a:latin typeface="Trebuchet MS"/>
              </a:rPr>
              <a:t>s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157" strike="noStrike">
                <a:latin typeface="Trebuchet MS"/>
              </a:rPr>
              <a:t>s</a:t>
            </a:r>
            <a:r>
              <a:rPr b="0" lang="en-IN" sz="1400" spc="-182" strike="noStrike">
                <a:latin typeface="Trebuchet MS"/>
              </a:rPr>
              <a:t> </a:t>
            </a:r>
            <a:r>
              <a:rPr b="0" lang="en-IN" sz="1400" spc="32" strike="noStrike">
                <a:latin typeface="Trebuchet MS"/>
              </a:rPr>
              <a:t>m</a:t>
            </a:r>
            <a:r>
              <a:rPr b="0" lang="en-IN" sz="1400" spc="89" strike="noStrike">
                <a:latin typeface="Trebuchet MS"/>
              </a:rPr>
              <a:t>a</a:t>
            </a:r>
            <a:r>
              <a:rPr b="0" lang="en-IN" sz="1400" spc="63" strike="noStrike">
                <a:latin typeface="Trebuchet MS"/>
              </a:rPr>
              <a:t>n</a:t>
            </a:r>
            <a:r>
              <a:rPr b="0" lang="en-IN" sz="1400" spc="77" strike="noStrike">
                <a:latin typeface="Trebuchet MS"/>
              </a:rPr>
              <a:t>a</a:t>
            </a:r>
            <a:r>
              <a:rPr b="0" lang="en-IN" sz="1400" spc="188" strike="noStrike">
                <a:latin typeface="Trebuchet MS"/>
              </a:rPr>
              <a:t>g</a:t>
            </a:r>
            <a:r>
              <a:rPr b="0" lang="en-IN" sz="1400" spc="24" strike="noStrike">
                <a:latin typeface="Trebuchet MS"/>
              </a:rPr>
              <a:t>e  their </a:t>
            </a:r>
            <a:r>
              <a:rPr b="0" lang="en-IN" sz="1400" spc="111" strike="noStrike">
                <a:latin typeface="Trebuchet MS"/>
              </a:rPr>
              <a:t>tasks </a:t>
            </a:r>
            <a:r>
              <a:rPr b="0" lang="en-IN" sz="1400" spc="12" strike="noStrike">
                <a:latin typeface="Trebuchet MS"/>
              </a:rPr>
              <a:t>effectively. </a:t>
            </a:r>
            <a:r>
              <a:rPr b="0" lang="en-IN" sz="1400" spc="32" strike="noStrike">
                <a:latin typeface="Trebuchet MS"/>
              </a:rPr>
              <a:t>The non-functional </a:t>
            </a:r>
            <a:r>
              <a:rPr b="0" lang="en-IN" sz="1400" spc="38" strike="noStrike">
                <a:latin typeface="Trebuchet MS"/>
              </a:rPr>
              <a:t> requirements </a:t>
            </a:r>
            <a:r>
              <a:rPr b="0" lang="en-IN" sz="1400" spc="58" strike="noStrike">
                <a:latin typeface="Trebuchet MS"/>
              </a:rPr>
              <a:t>ensure </a:t>
            </a:r>
            <a:r>
              <a:rPr b="0" lang="en-IN" sz="1400" spc="49" strike="noStrike">
                <a:latin typeface="Trebuchet MS"/>
              </a:rPr>
              <a:t>that </a:t>
            </a:r>
            <a:r>
              <a:rPr b="0" lang="en-IN" sz="1400" spc="43" strike="noStrike">
                <a:latin typeface="Trebuchet MS"/>
              </a:rPr>
              <a:t>the </a:t>
            </a:r>
            <a:r>
              <a:rPr b="0" lang="en-IN" sz="1400" spc="49" strike="noStrike">
                <a:latin typeface="Trebuchet MS"/>
              </a:rPr>
              <a:t>software </a:t>
            </a:r>
            <a:r>
              <a:rPr b="0" lang="en-IN" sz="1400" spc="63" strike="noStrike">
                <a:latin typeface="Trebuchet MS"/>
              </a:rPr>
              <a:t>is </a:t>
            </a:r>
            <a:r>
              <a:rPr b="0" lang="en-IN" sz="1400" spc="29" strike="noStrike">
                <a:latin typeface="Trebuchet MS"/>
              </a:rPr>
              <a:t>secure, </a:t>
            </a:r>
            <a:r>
              <a:rPr b="0" lang="en-IN" sz="1400" spc="-409" strike="noStrike">
                <a:latin typeface="Trebuchet MS"/>
              </a:rPr>
              <a:t> 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89" strike="noStrike">
                <a:latin typeface="Trebuchet MS"/>
              </a:rPr>
              <a:t>a</a:t>
            </a:r>
            <a:r>
              <a:rPr b="0" lang="en-IN" sz="1400" spc="180" strike="noStrike">
                <a:latin typeface="Trebuchet MS"/>
              </a:rPr>
              <a:t>s</a:t>
            </a:r>
            <a:r>
              <a:rPr b="0" lang="en-IN" sz="1400" spc="69" strike="noStrike">
                <a:latin typeface="Trebuchet MS"/>
              </a:rPr>
              <a:t>y</a:t>
            </a:r>
            <a:r>
              <a:rPr b="0" lang="en-IN" sz="1400" spc="-211" strike="noStrike">
                <a:latin typeface="Trebuchet MS"/>
              </a:rPr>
              <a:t> </a:t>
            </a:r>
            <a:r>
              <a:rPr b="0" lang="en-IN" sz="1400" spc="32" strike="noStrike">
                <a:latin typeface="Trebuchet MS"/>
              </a:rPr>
              <a:t>t</a:t>
            </a:r>
            <a:r>
              <a:rPr b="0" lang="en-IN" sz="1400" spc="49" strike="noStrike">
                <a:latin typeface="Trebuchet MS"/>
              </a:rPr>
              <a:t>o</a:t>
            </a:r>
            <a:r>
              <a:rPr b="0" lang="en-IN" sz="1400" spc="-177" strike="noStrike">
                <a:latin typeface="Trebuchet MS"/>
              </a:rPr>
              <a:t> </a:t>
            </a:r>
            <a:r>
              <a:rPr b="0" lang="en-IN" sz="1400" spc="52" strike="noStrike">
                <a:latin typeface="Trebuchet MS"/>
              </a:rPr>
              <a:t>u</a:t>
            </a:r>
            <a:r>
              <a:rPr b="0" lang="en-IN" sz="1400" spc="180" strike="noStrike">
                <a:latin typeface="Trebuchet MS"/>
              </a:rPr>
              <a:t>s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-171" strike="noStrike">
                <a:latin typeface="Trebuchet MS"/>
              </a:rPr>
              <a:t>, </a:t>
            </a:r>
            <a:r>
              <a:rPr b="0" lang="en-IN" sz="1400" spc="89" strike="noStrike">
                <a:latin typeface="Trebuchet MS"/>
              </a:rPr>
              <a:t>a</a:t>
            </a:r>
            <a:r>
              <a:rPr b="0" lang="en-IN" sz="1400" spc="58" strike="noStrike">
                <a:latin typeface="Trebuchet MS"/>
              </a:rPr>
              <a:t>nd</a:t>
            </a:r>
            <a:r>
              <a:rPr b="0" lang="en-IN" sz="1400" spc="-216" strike="noStrike">
                <a:latin typeface="Trebuchet MS"/>
              </a:rPr>
              <a:t> </a:t>
            </a:r>
            <a:r>
              <a:rPr b="0" lang="en-IN" sz="1400" spc="-26" strike="noStrike">
                <a:latin typeface="Trebuchet MS"/>
              </a:rPr>
              <a:t>r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29" strike="noStrike">
                <a:latin typeface="Trebuchet MS"/>
              </a:rPr>
              <a:t>l</a:t>
            </a:r>
            <a:r>
              <a:rPr b="0" lang="en-IN" sz="1400" spc="12" strike="noStrike">
                <a:latin typeface="Trebuchet MS"/>
              </a:rPr>
              <a:t>i</a:t>
            </a:r>
            <a:r>
              <a:rPr b="0" lang="en-IN" sz="1400" spc="38" strike="noStrike">
                <a:latin typeface="Trebuchet MS"/>
              </a:rPr>
              <a:t>ab</a:t>
            </a:r>
            <a:r>
              <a:rPr b="0" lang="en-IN" sz="1400" spc="29" strike="noStrike">
                <a:latin typeface="Trebuchet MS"/>
              </a:rPr>
              <a:t>l</a:t>
            </a:r>
            <a:r>
              <a:rPr b="0" lang="en-IN" sz="1400" spc="58" strike="noStrike">
                <a:latin typeface="Trebuchet MS"/>
              </a:rPr>
              <a:t>e</a:t>
            </a:r>
            <a:r>
              <a:rPr b="0" lang="en-IN" sz="1400" spc="-197" strike="noStrike">
                <a:latin typeface="Trebuchet MS"/>
              </a:rPr>
              <a:t>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grpSp>
        <p:nvGrpSpPr>
          <p:cNvPr id="198" name="object 3"/>
          <p:cNvGrpSpPr/>
          <p:nvPr/>
        </p:nvGrpSpPr>
        <p:grpSpPr>
          <a:xfrm>
            <a:off x="266760" y="1866960"/>
            <a:ext cx="180720" cy="1326960"/>
            <a:chOff x="266760" y="1866960"/>
            <a:chExt cx="180720" cy="1326960"/>
          </a:xfrm>
        </p:grpSpPr>
        <p:sp>
          <p:nvSpPr>
            <p:cNvPr id="199" name="object 4"/>
            <p:cNvSpPr/>
            <p:nvPr/>
          </p:nvSpPr>
          <p:spPr>
            <a:xfrm>
              <a:off x="266760" y="1866960"/>
              <a:ext cx="180720" cy="371160"/>
            </a:xfrm>
            <a:custGeom>
              <a:avLst/>
              <a:gdLst/>
              <a:ah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c78b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object 5"/>
            <p:cNvSpPr/>
            <p:nvPr/>
          </p:nvSpPr>
          <p:spPr>
            <a:xfrm>
              <a:off x="366840" y="2081160"/>
              <a:ext cx="360" cy="1112760"/>
            </a:xfrm>
            <a:custGeom>
              <a:avLst/>
              <a:gdLst/>
              <a:ahLst/>
              <a:rect l="l" t="t" r="r" b="b"/>
              <a:pathLst>
                <a:path w="0" h="1113155">
                  <a:moveTo>
                    <a:pt x="0" y="0"/>
                  </a:moveTo>
                  <a:lnTo>
                    <a:pt x="0" y="1112774"/>
                  </a:lnTo>
                </a:path>
              </a:pathLst>
            </a:custGeom>
            <a:noFill/>
            <a:ln w="12700">
              <a:solidFill>
                <a:srgbClr val="c78b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1" name="object 6"/>
          <p:cNvGrpSpPr/>
          <p:nvPr/>
        </p:nvGrpSpPr>
        <p:grpSpPr>
          <a:xfrm>
            <a:off x="266760" y="228600"/>
            <a:ext cx="180720" cy="1310040"/>
            <a:chOff x="266760" y="228600"/>
            <a:chExt cx="180720" cy="1310040"/>
          </a:xfrm>
        </p:grpSpPr>
        <p:sp>
          <p:nvSpPr>
            <p:cNvPr id="202" name="object 7"/>
            <p:cNvSpPr/>
            <p:nvPr/>
          </p:nvSpPr>
          <p:spPr>
            <a:xfrm>
              <a:off x="366840" y="433440"/>
              <a:ext cx="360" cy="1105200"/>
            </a:xfrm>
            <a:custGeom>
              <a:avLst/>
              <a:gdLst/>
              <a:ahLst/>
              <a:rect l="l" t="t" r="r" b="b"/>
              <a:pathLst>
                <a:path w="0" h="1105535">
                  <a:moveTo>
                    <a:pt x="0" y="0"/>
                  </a:moveTo>
                  <a:lnTo>
                    <a:pt x="0" y="1105027"/>
                  </a:lnTo>
                </a:path>
              </a:pathLst>
            </a:custGeom>
            <a:noFill/>
            <a:ln w="12700">
              <a:solidFill>
                <a:srgbClr val="2136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object 8"/>
            <p:cNvSpPr/>
            <p:nvPr/>
          </p:nvSpPr>
          <p:spPr>
            <a:xfrm>
              <a:off x="266760" y="228600"/>
              <a:ext cx="180720" cy="371160"/>
            </a:xfrm>
            <a:custGeom>
              <a:avLst/>
              <a:gdLst/>
              <a:ah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136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25240" y="261360"/>
            <a:ext cx="617400" cy="874800"/>
          </a:xfrm>
          <a:prstGeom prst="rect">
            <a:avLst/>
          </a:prstGeom>
          <a:noFill/>
          <a:ln w="0">
            <a:noFill/>
          </a:ln>
        </p:spPr>
        <p:txBody>
          <a:bodyPr lIns="0" rIns="0" tIns="15840" bIns="0" anchor="t">
            <a:no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1" lang="en-IN" sz="1400" spc="32" strike="noStrike">
                <a:solidFill>
                  <a:srgbClr val="213669"/>
                </a:solidFill>
                <a:latin typeface="Trebuchet MS"/>
              </a:rPr>
              <a:t>T</a:t>
            </a:r>
            <a:r>
              <a:rPr b="1" lang="en-IN" sz="1400" spc="72" strike="noStrike">
                <a:solidFill>
                  <a:srgbClr val="213669"/>
                </a:solidFill>
                <a:latin typeface="Trebuchet MS"/>
              </a:rPr>
              <a:t>a</a:t>
            </a:r>
            <a:r>
              <a:rPr b="1" lang="en-IN" sz="1400" spc="97" strike="noStrike">
                <a:solidFill>
                  <a:srgbClr val="213669"/>
                </a:solidFill>
                <a:latin typeface="Trebuchet MS"/>
              </a:rPr>
              <a:t>sk</a:t>
            </a:r>
            <a:r>
              <a:rPr b="1" lang="en-IN" sz="1400" spc="-197" strike="noStrike">
                <a:solidFill>
                  <a:srgbClr val="213669"/>
                </a:solidFill>
                <a:latin typeface="Trebuchet MS"/>
              </a:rPr>
              <a:t> </a:t>
            </a:r>
            <a:r>
              <a:rPr b="1" lang="en-IN" sz="1400" spc="4" strike="noStrike">
                <a:solidFill>
                  <a:srgbClr val="213669"/>
                </a:solidFill>
                <a:latin typeface="Trebuchet MS"/>
              </a:rPr>
              <a:t>-</a:t>
            </a:r>
            <a:r>
              <a:rPr b="1" lang="en-IN" sz="1400" spc="-211" strike="noStrike">
                <a:solidFill>
                  <a:srgbClr val="213669"/>
                </a:solidFill>
                <a:latin typeface="Trebuchet MS"/>
              </a:rPr>
              <a:t>1</a:t>
            </a:r>
            <a:endParaRPr b="0" lang="en-IN" sz="1400" spc="-1" strike="noStrike">
              <a:latin typeface="Calibri"/>
            </a:endParaRPr>
          </a:p>
        </p:txBody>
      </p:sp>
      <p:sp>
        <p:nvSpPr>
          <p:cNvPr id="205" name="object 10"/>
          <p:cNvSpPr/>
          <p:nvPr/>
        </p:nvSpPr>
        <p:spPr>
          <a:xfrm>
            <a:off x="525240" y="541080"/>
            <a:ext cx="5509440" cy="183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8960">
              <a:lnSpc>
                <a:spcPts val="1434"/>
              </a:lnSpc>
              <a:spcBef>
                <a:spcPts val="99"/>
              </a:spcBef>
            </a:pPr>
            <a:r>
              <a:rPr b="0" lang="en-IN" sz="1200" spc="-35" strike="noStrike">
                <a:latin typeface="Arial MT"/>
              </a:rPr>
              <a:t>To</a:t>
            </a:r>
            <a:r>
              <a:rPr b="0" lang="en-IN" sz="1200" spc="12" strike="noStrike">
                <a:latin typeface="Arial MT"/>
              </a:rPr>
              <a:t> Do</a:t>
            </a:r>
            <a:r>
              <a:rPr b="0" lang="en-IN" sz="1200" spc="-52" strike="noStrike">
                <a:latin typeface="Arial MT"/>
              </a:rPr>
              <a:t> </a:t>
            </a:r>
            <a:r>
              <a:rPr b="0" lang="en-IN" sz="1200" spc="4" strike="noStrike">
                <a:latin typeface="Arial MT"/>
              </a:rPr>
              <a:t>List</a:t>
            </a:r>
            <a:endParaRPr b="0" lang="en-IN" sz="1200" spc="-1" strike="noStrike">
              <a:latin typeface="Arial"/>
            </a:endParaRPr>
          </a:p>
          <a:p>
            <a:pPr marL="48960">
              <a:lnSpc>
                <a:spcPts val="1434"/>
              </a:lnSpc>
            </a:pPr>
            <a:r>
              <a:rPr b="0" lang="en-IN" sz="1200" spc="18" strike="noStrike">
                <a:latin typeface="Arial MT"/>
              </a:rPr>
              <a:t>S</a:t>
            </a:r>
            <a:r>
              <a:rPr b="0" lang="en-IN" sz="1200" spc="-1" strike="noStrike">
                <a:latin typeface="Arial MT"/>
              </a:rPr>
              <a:t>o</a:t>
            </a:r>
            <a:r>
              <a:rPr b="0" lang="en-IN" sz="1200" spc="-35" strike="noStrike">
                <a:latin typeface="Arial MT"/>
              </a:rPr>
              <a:t>ft</a:t>
            </a:r>
            <a:r>
              <a:rPr b="0" lang="en-IN" sz="1200" spc="-46" strike="noStrike">
                <a:latin typeface="Arial MT"/>
              </a:rPr>
              <a:t>w</a:t>
            </a:r>
            <a:r>
              <a:rPr b="0" lang="en-IN" sz="1200" spc="-1" strike="noStrike">
                <a:latin typeface="Arial MT"/>
              </a:rPr>
              <a:t>a</a:t>
            </a:r>
            <a:r>
              <a:rPr b="0" lang="en-IN" sz="1200" spc="-32" strike="noStrike">
                <a:latin typeface="Arial MT"/>
              </a:rPr>
              <a:t>r</a:t>
            </a:r>
            <a:r>
              <a:rPr b="0" lang="en-IN" sz="1200" spc="-1" strike="noStrike">
                <a:latin typeface="Arial MT"/>
              </a:rPr>
              <a:t>e</a:t>
            </a:r>
            <a:r>
              <a:rPr b="0" lang="en-IN" sz="1200" spc="43" strike="noStrike">
                <a:latin typeface="Arial MT"/>
              </a:rPr>
              <a:t> </a:t>
            </a:r>
            <a:r>
              <a:rPr b="0" lang="en-IN" sz="1200" spc="-46" strike="noStrike">
                <a:latin typeface="Arial MT"/>
              </a:rPr>
              <a:t>R</a:t>
            </a:r>
            <a:r>
              <a:rPr b="0" lang="en-IN" sz="1200" spc="-1" strike="noStrike">
                <a:latin typeface="Arial MT"/>
              </a:rPr>
              <a:t>eq</a:t>
            </a:r>
            <a:r>
              <a:rPr b="0" lang="en-IN" sz="1200" spc="-72" strike="noStrike">
                <a:latin typeface="Arial MT"/>
              </a:rPr>
              <a:t>u</a:t>
            </a:r>
            <a:r>
              <a:rPr b="0" lang="en-IN" sz="1200" spc="29" strike="noStrike">
                <a:latin typeface="Arial MT"/>
              </a:rPr>
              <a:t>i</a:t>
            </a:r>
            <a:r>
              <a:rPr b="0" lang="en-IN" sz="1200" spc="-32" strike="noStrike">
                <a:latin typeface="Arial MT"/>
              </a:rPr>
              <a:t>r</a:t>
            </a:r>
            <a:r>
              <a:rPr b="0" lang="en-IN" sz="1200" spc="-1" strike="noStrike">
                <a:latin typeface="Arial MT"/>
              </a:rPr>
              <a:t>e</a:t>
            </a:r>
            <a:r>
              <a:rPr b="0" lang="en-IN" sz="1200" spc="-32" strike="noStrike">
                <a:latin typeface="Arial MT"/>
              </a:rPr>
              <a:t>m</a:t>
            </a:r>
            <a:r>
              <a:rPr b="0" lang="en-IN" sz="1200" spc="-1" strike="noStrike">
                <a:latin typeface="Arial MT"/>
              </a:rPr>
              <a:t>e</a:t>
            </a:r>
            <a:r>
              <a:rPr b="0" lang="en-IN" sz="1200" spc="-72" strike="noStrike">
                <a:latin typeface="Arial MT"/>
              </a:rPr>
              <a:t>n</a:t>
            </a:r>
            <a:r>
              <a:rPr b="0" lang="en-IN" sz="1200" spc="-1" strike="noStrike">
                <a:latin typeface="Arial MT"/>
              </a:rPr>
              <a:t>t</a:t>
            </a:r>
            <a:r>
              <a:rPr b="0" lang="en-IN" sz="1200" spc="154" strike="noStrike">
                <a:latin typeface="Arial MT"/>
              </a:rPr>
              <a:t> </a:t>
            </a:r>
            <a:r>
              <a:rPr b="0" lang="en-IN" sz="1200" spc="18" strike="noStrike">
                <a:latin typeface="Arial MT"/>
              </a:rPr>
              <a:t>S</a:t>
            </a:r>
            <a:r>
              <a:rPr b="0" lang="en-IN" sz="1200" spc="-1" strike="noStrike">
                <a:latin typeface="Arial MT"/>
              </a:rPr>
              <a:t>pec</a:t>
            </a:r>
            <a:r>
              <a:rPr b="0" lang="en-IN" sz="1200" spc="29" strike="noStrike">
                <a:latin typeface="Arial MT"/>
              </a:rPr>
              <a:t>i</a:t>
            </a:r>
            <a:r>
              <a:rPr b="0" lang="en-IN" sz="1200" spc="-35" strike="noStrike">
                <a:latin typeface="Arial MT"/>
              </a:rPr>
              <a:t>f</a:t>
            </a:r>
            <a:r>
              <a:rPr b="0" lang="en-IN" sz="1200" spc="29" strike="noStrike">
                <a:latin typeface="Arial MT"/>
              </a:rPr>
              <a:t>i</a:t>
            </a:r>
            <a:r>
              <a:rPr b="0" lang="en-IN" sz="1200" spc="-1" strike="noStrike">
                <a:latin typeface="Arial MT"/>
              </a:rPr>
              <a:t>ca</a:t>
            </a:r>
            <a:r>
              <a:rPr b="0" lang="en-IN" sz="1200" spc="-35" strike="noStrike">
                <a:latin typeface="Arial MT"/>
              </a:rPr>
              <a:t>t</a:t>
            </a:r>
            <a:r>
              <a:rPr b="0" lang="en-IN" sz="1200" spc="29" strike="noStrike">
                <a:latin typeface="Arial MT"/>
              </a:rPr>
              <a:t>i</a:t>
            </a:r>
            <a:r>
              <a:rPr b="0" lang="en-IN" sz="1200" spc="-1" strike="noStrike">
                <a:latin typeface="Arial MT"/>
              </a:rPr>
              <a:t>on</a:t>
            </a:r>
            <a:r>
              <a:rPr b="0" lang="en-IN" sz="1200" spc="-106" strike="noStrike">
                <a:latin typeface="Arial MT"/>
              </a:rPr>
              <a:t> </a:t>
            </a:r>
            <a:r>
              <a:rPr b="0" lang="en-IN" sz="1200" spc="-32" strike="noStrike">
                <a:latin typeface="Arial MT"/>
              </a:rPr>
              <a:t>(</a:t>
            </a:r>
            <a:r>
              <a:rPr b="0" lang="en-IN" sz="1200" spc="18" strike="noStrike">
                <a:latin typeface="Arial MT"/>
              </a:rPr>
              <a:t>S</a:t>
            </a:r>
            <a:r>
              <a:rPr b="0" lang="en-IN" sz="1200" spc="-46" strike="noStrike">
                <a:latin typeface="Arial MT"/>
              </a:rPr>
              <a:t>R</a:t>
            </a:r>
            <a:r>
              <a:rPr b="0" lang="en-IN" sz="1200" spc="18" strike="noStrike">
                <a:latin typeface="Arial MT"/>
              </a:rPr>
              <a:t>S</a:t>
            </a:r>
            <a:r>
              <a:rPr b="0" lang="en-IN" sz="1200" spc="-32" strike="noStrike">
                <a:latin typeface="Arial MT"/>
              </a:rPr>
              <a:t>)</a:t>
            </a:r>
            <a:r>
              <a:rPr b="0" lang="en-IN" sz="1200" spc="-1" strike="noStrike">
                <a:latin typeface="Arial MT"/>
              </a:rPr>
              <a:t>.</a:t>
            </a:r>
            <a:endParaRPr b="0" lang="en-IN" sz="1200" spc="-1" strike="noStrike">
              <a:latin typeface="Arial"/>
            </a:endParaRPr>
          </a:p>
          <a:p>
            <a:pPr marL="48960">
              <a:lnSpc>
                <a:spcPct val="100000"/>
              </a:lnSpc>
              <a:spcBef>
                <a:spcPts val="45"/>
              </a:spcBef>
            </a:pPr>
            <a:endParaRPr b="0" lang="en-IN" sz="1200" spc="-1" strike="noStrike">
              <a:latin typeface="Arial"/>
            </a:endParaRPr>
          </a:p>
          <a:p>
            <a:pPr marL="55800">
              <a:lnSpc>
                <a:spcPct val="100000"/>
              </a:lnSpc>
            </a:pPr>
            <a:r>
              <a:rPr b="1" lang="en-IN" sz="1200" spc="4" strike="noStrike">
                <a:latin typeface="Trebuchet MS"/>
              </a:rPr>
              <a:t>Evaluation</a:t>
            </a:r>
            <a:r>
              <a:rPr b="1" lang="en-IN" sz="1200" spc="18" strike="noStrike">
                <a:latin typeface="Trebuchet MS"/>
              </a:rPr>
              <a:t> Metric:</a:t>
            </a:r>
            <a:endParaRPr b="0" lang="en-IN" sz="1200" spc="-1" strike="noStrike">
              <a:latin typeface="Arial"/>
            </a:endParaRPr>
          </a:p>
          <a:p>
            <a:pPr marL="48960">
              <a:lnSpc>
                <a:spcPct val="102000"/>
              </a:lnSpc>
              <a:spcBef>
                <a:spcPts val="624"/>
              </a:spcBef>
            </a:pPr>
            <a:r>
              <a:rPr b="0" lang="en-IN" sz="1400" spc="18" strike="noStrike">
                <a:latin typeface="Arial MT"/>
              </a:rPr>
              <a:t>Project</a:t>
            </a:r>
            <a:r>
              <a:rPr b="0" lang="en-IN" sz="1400" spc="-182" strike="noStrike">
                <a:latin typeface="Arial MT"/>
              </a:rPr>
              <a:t> </a:t>
            </a:r>
            <a:r>
              <a:rPr b="0" lang="en-IN" sz="1400" spc="-7" strike="noStrike">
                <a:latin typeface="Arial MT"/>
              </a:rPr>
              <a:t>functionality,Software</a:t>
            </a:r>
            <a:r>
              <a:rPr b="0" lang="en-IN" sz="1400" spc="-52" strike="noStrike">
                <a:latin typeface="Arial MT"/>
              </a:rPr>
              <a:t> </a:t>
            </a:r>
            <a:r>
              <a:rPr b="0" lang="en-IN" sz="1400" spc="-21" strike="noStrike">
                <a:latin typeface="Arial MT"/>
              </a:rPr>
              <a:t>,Hardware</a:t>
            </a:r>
            <a:r>
              <a:rPr b="0" lang="en-IN" sz="1400" spc="97" strike="noStrike">
                <a:latin typeface="Arial MT"/>
              </a:rPr>
              <a:t> </a:t>
            </a:r>
            <a:r>
              <a:rPr b="0" lang="en-IN" sz="1400" spc="4" strike="noStrike">
                <a:latin typeface="Arial MT"/>
              </a:rPr>
              <a:t>interfaces</a:t>
            </a:r>
            <a:r>
              <a:rPr b="0" lang="en-IN" sz="1400" spc="-126" strike="noStrike">
                <a:latin typeface="Arial MT"/>
              </a:rPr>
              <a:t> </a:t>
            </a:r>
            <a:r>
              <a:rPr b="0" lang="en-IN" sz="1400" spc="-15" strike="noStrike">
                <a:latin typeface="Arial MT"/>
              </a:rPr>
              <a:t>and</a:t>
            </a:r>
            <a:r>
              <a:rPr b="0" lang="en-IN" sz="1400" spc="29" strike="noStrike">
                <a:latin typeface="Arial MT"/>
              </a:rPr>
              <a:t> </a:t>
            </a:r>
            <a:r>
              <a:rPr b="0" lang="en-IN" sz="1400" spc="12" strike="noStrike">
                <a:latin typeface="Arial MT"/>
              </a:rPr>
              <a:t>user</a:t>
            </a:r>
            <a:r>
              <a:rPr b="0" lang="en-IN" sz="1400" spc="-32" strike="noStrike">
                <a:latin typeface="Arial MT"/>
              </a:rPr>
              <a:t> </a:t>
            </a:r>
            <a:r>
              <a:rPr b="0" lang="en-IN" sz="1400" spc="4" strike="noStrike">
                <a:latin typeface="Arial MT"/>
              </a:rPr>
              <a:t>interface </a:t>
            </a:r>
            <a:r>
              <a:rPr b="0" lang="en-IN" sz="1400" spc="-375" strike="noStrike">
                <a:latin typeface="Arial MT"/>
              </a:rPr>
              <a:t> </a:t>
            </a:r>
            <a:r>
              <a:rPr b="0" lang="en-IN" sz="1400" spc="12" strike="noStrike">
                <a:latin typeface="Arial MT"/>
              </a:rPr>
              <a:t>System</a:t>
            </a:r>
            <a:r>
              <a:rPr b="0" lang="en-IN" sz="1400" spc="-157" strike="noStrike">
                <a:latin typeface="Arial MT"/>
              </a:rPr>
              <a:t> </a:t>
            </a:r>
            <a:r>
              <a:rPr b="0" lang="en-IN" sz="1400" spc="12" strike="noStrike">
                <a:latin typeface="Arial MT"/>
              </a:rPr>
              <a:t>Correctness</a:t>
            </a:r>
            <a:r>
              <a:rPr b="0" lang="en-IN" sz="1400" spc="-131" strike="noStrike">
                <a:latin typeface="Arial MT"/>
              </a:rPr>
              <a:t> </a:t>
            </a:r>
            <a:r>
              <a:rPr b="0" lang="en-IN" sz="1400" spc="4" strike="noStrike">
                <a:latin typeface="Arial MT"/>
              </a:rPr>
              <a:t>,</a:t>
            </a:r>
            <a:r>
              <a:rPr b="0" lang="en-IN" sz="1400" spc="-114" strike="noStrike">
                <a:latin typeface="Arial MT"/>
              </a:rPr>
              <a:t> </a:t>
            </a:r>
            <a:r>
              <a:rPr b="0" lang="en-IN" sz="1400" spc="4" strike="noStrike">
                <a:latin typeface="Arial MT"/>
              </a:rPr>
              <a:t>Security</a:t>
            </a:r>
            <a:r>
              <a:rPr b="0" lang="en-IN" sz="1400" spc="-55" strike="noStrike">
                <a:latin typeface="Arial MT"/>
              </a:rPr>
              <a:t> </a:t>
            </a:r>
            <a:r>
              <a:rPr b="0" lang="en-IN" sz="1400" spc="-15" strike="noStrike">
                <a:latin typeface="Arial MT"/>
              </a:rPr>
              <a:t>and</a:t>
            </a:r>
            <a:r>
              <a:rPr b="0" lang="en-IN" sz="1400" spc="12" strike="noStrike">
                <a:latin typeface="Arial MT"/>
              </a:rPr>
              <a:t> </a:t>
            </a:r>
            <a:r>
              <a:rPr b="0" lang="en-IN" sz="1400" spc="4" strike="noStrike">
                <a:latin typeface="Arial MT"/>
              </a:rPr>
              <a:t>Implementation</a:t>
            </a:r>
            <a:r>
              <a:rPr b="0" lang="en-IN" sz="1400" spc="-211" strike="noStrike">
                <a:latin typeface="Arial MT"/>
              </a:rPr>
              <a:t> </a:t>
            </a:r>
            <a:r>
              <a:rPr b="0" lang="en-IN" sz="1400" spc="29" strike="noStrike">
                <a:latin typeface="Arial MT"/>
              </a:rPr>
              <a:t>Issues.</a:t>
            </a:r>
            <a:endParaRPr b="0" lang="en-IN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80"/>
              </a:spcBef>
            </a:pPr>
            <a:r>
              <a:rPr b="1" lang="en-IN" sz="1400" spc="24" strike="noStrike">
                <a:solidFill>
                  <a:srgbClr val="c78b31"/>
                </a:solidFill>
                <a:latin typeface="Trebuchet MS"/>
              </a:rPr>
              <a:t>L</a:t>
            </a:r>
            <a:r>
              <a:rPr b="1" lang="en-IN" sz="1400" spc="32" strike="noStrike">
                <a:solidFill>
                  <a:srgbClr val="c78b31"/>
                </a:solidFill>
                <a:latin typeface="Trebuchet MS"/>
              </a:rPr>
              <a:t>e</a:t>
            </a:r>
            <a:r>
              <a:rPr b="1" lang="en-IN" sz="1400" spc="72" strike="noStrike">
                <a:solidFill>
                  <a:srgbClr val="c78b31"/>
                </a:solidFill>
                <a:latin typeface="Trebuchet MS"/>
              </a:rPr>
              <a:t>a</a:t>
            </a:r>
            <a:r>
              <a:rPr b="1" lang="en-IN" sz="1400" spc="-7" strike="noStrike">
                <a:solidFill>
                  <a:srgbClr val="c78b31"/>
                </a:solidFill>
                <a:latin typeface="Trebuchet MS"/>
              </a:rPr>
              <a:t>rn</a:t>
            </a:r>
            <a:r>
              <a:rPr b="1" lang="en-IN" sz="1400" spc="-46" strike="noStrike">
                <a:solidFill>
                  <a:srgbClr val="c78b31"/>
                </a:solidFill>
                <a:latin typeface="Trebuchet MS"/>
              </a:rPr>
              <a:t>i</a:t>
            </a:r>
            <a:r>
              <a:rPr b="1" lang="en-IN" sz="1400" spc="-7" strike="noStrike">
                <a:solidFill>
                  <a:srgbClr val="c78b31"/>
                </a:solidFill>
                <a:latin typeface="Trebuchet MS"/>
              </a:rPr>
              <a:t>n</a:t>
            </a:r>
            <a:r>
              <a:rPr b="1" lang="en-IN" sz="1400" spc="188" strike="noStrike">
                <a:solidFill>
                  <a:srgbClr val="c78b31"/>
                </a:solidFill>
                <a:latin typeface="Trebuchet MS"/>
              </a:rPr>
              <a:t>g</a:t>
            </a:r>
            <a:r>
              <a:rPr b="1" lang="en-IN" sz="1400" spc="-197" strike="noStrike">
                <a:solidFill>
                  <a:srgbClr val="c78b31"/>
                </a:solidFill>
                <a:latin typeface="Trebuchet MS"/>
              </a:rPr>
              <a:t> </a:t>
            </a:r>
            <a:r>
              <a:rPr b="1" lang="en-IN" sz="1400" spc="29" strike="noStrike">
                <a:solidFill>
                  <a:srgbClr val="c78b31"/>
                </a:solidFill>
                <a:latin typeface="Trebuchet MS"/>
              </a:rPr>
              <a:t>o</a:t>
            </a:r>
            <a:r>
              <a:rPr b="1" lang="en-IN" sz="1400" spc="-7" strike="noStrike">
                <a:solidFill>
                  <a:srgbClr val="c78b31"/>
                </a:solidFill>
                <a:latin typeface="Trebuchet MS"/>
              </a:rPr>
              <a:t>u</a:t>
            </a:r>
            <a:r>
              <a:rPr b="1" lang="en-IN" sz="1400" spc="38" strike="noStrike">
                <a:solidFill>
                  <a:srgbClr val="c78b31"/>
                </a:solidFill>
                <a:latin typeface="Trebuchet MS"/>
              </a:rPr>
              <a:t>t</a:t>
            </a:r>
            <a:r>
              <a:rPr b="1" lang="en-IN" sz="1400" spc="29" strike="noStrike">
                <a:solidFill>
                  <a:srgbClr val="c78b31"/>
                </a:solidFill>
                <a:latin typeface="Trebuchet MS"/>
              </a:rPr>
              <a:t>co</a:t>
            </a:r>
            <a:r>
              <a:rPr b="1" lang="en-IN" sz="1400" spc="38" strike="noStrike">
                <a:solidFill>
                  <a:srgbClr val="c78b31"/>
                </a:solidFill>
                <a:latin typeface="Trebuchet MS"/>
              </a:rPr>
              <a:t>me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503640" y="2541960"/>
            <a:ext cx="7596360" cy="195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300" spc="-1" strike="noStrike">
                <a:latin typeface="Arial"/>
              </a:rPr>
              <a:t>1.Structure and implement HTML/CSS.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2.Apply intermediate and advanced web development practices.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3.Implement basic JavaScript.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4.Create visualizations in accordance with UI/UX theories.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5.Develop a fully functioning website and deploy on a web server.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6.Find and use code packages based on their documentation to produce 7.working results in a project.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8.Create webpages that function using external data.</a:t>
            </a:r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208" name="object 3"/>
          <p:cNvSpPr/>
          <p:nvPr/>
        </p:nvSpPr>
        <p:spPr>
          <a:xfrm>
            <a:off x="2238480" y="1409760"/>
            <a:ext cx="4809600" cy="75960"/>
          </a:xfrm>
          <a:custGeom>
            <a:avLst/>
            <a:gdLst/>
            <a:ahLst/>
            <a:rect l="l" t="t" r="r" b="b"/>
            <a:pathLst>
              <a:path w="4810125" h="76200">
                <a:moveTo>
                  <a:pt x="4810125" y="0"/>
                </a:moveTo>
                <a:lnTo>
                  <a:pt x="0" y="0"/>
                </a:lnTo>
                <a:lnTo>
                  <a:pt x="0" y="76200"/>
                </a:lnTo>
                <a:lnTo>
                  <a:pt x="4810125" y="76200"/>
                </a:lnTo>
                <a:lnTo>
                  <a:pt x="4810125" y="0"/>
                </a:lnTo>
                <a:close/>
              </a:path>
            </a:pathLst>
          </a:custGeom>
          <a:solidFill>
            <a:srgbClr val="eeca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object 4" descr=""/>
          <p:cNvPicPr/>
          <p:nvPr/>
        </p:nvPicPr>
        <p:blipFill>
          <a:blip r:embed="rId2"/>
          <a:stretch/>
        </p:blipFill>
        <p:spPr>
          <a:xfrm>
            <a:off x="2695680" y="1781280"/>
            <a:ext cx="1180800" cy="1180800"/>
          </a:xfrm>
          <a:prstGeom prst="rect">
            <a:avLst/>
          </a:prstGeom>
          <a:ln w="0">
            <a:noFill/>
          </a:ln>
        </p:spPr>
      </p:pic>
      <p:sp>
        <p:nvSpPr>
          <p:cNvPr id="210" name="object 5"/>
          <p:cNvSpPr/>
          <p:nvPr/>
        </p:nvSpPr>
        <p:spPr>
          <a:xfrm>
            <a:off x="2228760" y="609480"/>
            <a:ext cx="4819320" cy="799920"/>
          </a:xfrm>
          <a:custGeom>
            <a:avLst/>
            <a:gdLst/>
            <a:ahLst/>
            <a:rect l="l" t="t" r="r" b="b"/>
            <a:pathLst>
              <a:path w="4819650" h="800100">
                <a:moveTo>
                  <a:pt x="4819650" y="0"/>
                </a:moveTo>
                <a:lnTo>
                  <a:pt x="0" y="0"/>
                </a:lnTo>
                <a:lnTo>
                  <a:pt x="0" y="800100"/>
                </a:lnTo>
                <a:lnTo>
                  <a:pt x="4819650" y="800100"/>
                </a:lnTo>
                <a:lnTo>
                  <a:pt x="4819650" y="0"/>
                </a:lnTo>
                <a:close/>
              </a:path>
            </a:pathLst>
          </a:custGeom>
          <a:solidFill>
            <a:srgbClr val="2136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object 6"/>
          <p:cNvSpPr/>
          <p:nvPr/>
        </p:nvSpPr>
        <p:spPr>
          <a:xfrm>
            <a:off x="2228760" y="869400"/>
            <a:ext cx="481932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0800" algn="ctr">
              <a:lnSpc>
                <a:spcPct val="100000"/>
              </a:lnSpc>
              <a:spcBef>
                <a:spcPts val="99"/>
              </a:spcBef>
            </a:pPr>
            <a:r>
              <a:rPr b="1" i="1" lang="en-IN" sz="1800" spc="69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1" i="1" lang="en-IN" sz="1800" spc="-60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1" i="1" lang="en-IN" sz="1800" spc="-5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1" i="1" lang="en-IN" sz="1800" spc="-72" strike="noStrike">
                <a:solidFill>
                  <a:srgbClr val="ffffff"/>
                </a:solidFill>
                <a:latin typeface="Trebuchet MS"/>
              </a:rPr>
              <a:t>j</a:t>
            </a:r>
            <a:r>
              <a:rPr b="1" i="1" lang="en-IN" sz="1800" spc="-126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1" i="1" lang="en-IN" sz="1800" spc="77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1" i="1" lang="en-IN" sz="1800" spc="-41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1" i="1" lang="en-IN" sz="1800" spc="-9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i="1" lang="en-IN" sz="1800" spc="94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1" i="1" lang="en-IN" sz="1800" spc="-72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1" i="1" lang="en-IN" sz="1800" spc="49" strike="noStrike">
                <a:solidFill>
                  <a:srgbClr val="ffffff"/>
                </a:solidFill>
                <a:latin typeface="Trebuchet MS"/>
              </a:rPr>
              <a:t>nk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496760" y="2015280"/>
            <a:ext cx="2062080" cy="896400"/>
          </a:xfrm>
          <a:prstGeom prst="rect">
            <a:avLst/>
          </a:prstGeom>
          <a:noFill/>
          <a:ln w="0">
            <a:noFill/>
          </a:ln>
        </p:spPr>
        <p:txBody>
          <a:bodyPr lIns="0" rIns="0" tIns="37440" bIns="0" anchor="t">
            <a:noAutofit/>
          </a:bodyPr>
          <a:p>
            <a:pPr marL="12600">
              <a:lnSpc>
                <a:spcPts val="1349"/>
              </a:lnSpc>
              <a:spcBef>
                <a:spcPts val="295"/>
              </a:spcBef>
            </a:pPr>
            <a:r>
              <a:rPr b="1" i="1" lang="en-IN" sz="1250" spc="4" strike="noStrike">
                <a:solidFill>
                  <a:srgbClr val="c78b31"/>
                </a:solidFill>
                <a:latin typeface="Trebuchet MS"/>
                <a:hlinkClick r:id="rId3"/>
              </a:rPr>
              <a:t>https://github.com/Gokkul-Sigma-007/FULL-STACK_NAAN-MUDHALVAN</a:t>
            </a:r>
            <a:endParaRPr b="0" lang="en-IN" sz="125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2023-03-03T15:15:00Z</dcterms:created>
  <dc:creator/>
  <dc:description/>
  <dc:language>en-IN</dc:language>
  <cp:lastModifiedBy/>
  <dcterms:modified xsi:type="dcterms:W3CDTF">2023-03-03T21:06:09Z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2023-03-03T00:00:00Z</vt:filetime>
  </property>
  <property fmtid="{D5CDD505-2E9C-101B-9397-08002B2CF9AE}" pid="3" name="LastSaved">
    <vt:filetime>2023-03-03T00:00:00Z</vt:filetime>
  </property>
  <property fmtid="{D5CDD505-2E9C-101B-9397-08002B2CF9AE}" pid="4" name="PresentationFormat">
    <vt:lpwstr>On-screen Show (4:3)</vt:lpwstr>
  </property>
</Properties>
</file>