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9/7/2024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15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8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2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37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85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0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63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13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8889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33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4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875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51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7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4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7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18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jp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9/7/2024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387217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rot="21420000">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rot="21420000">
            <a:off x="2777140" y="2749996"/>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a:t>
            </a:r>
            <a:r>
              <a:rPr lang="en-IN" sz="2400" dirty="0" err="1">
                <a:latin typeface="Copperplate Gothic Bold" panose="020E0507020206020404" pitchFamily="34" charset="0"/>
                <a:ea typeface="Berlin Sans FB Demi" panose="02000000000000000000" pitchFamily="2" charset="0"/>
              </a:rPr>
              <a:t>Sandhiya</a:t>
            </a:r>
            <a:r>
              <a:rPr lang="en-IN" sz="2400" dirty="0">
                <a:latin typeface="Copperplate Gothic Bold" panose="020E0507020206020404" pitchFamily="34" charset="0"/>
                <a:ea typeface="Berlin Sans FB Demi" panose="02000000000000000000" pitchFamily="2" charset="0"/>
              </a:rPr>
              <a:t> r</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a:t>
            </a:r>
            <a:r>
              <a:rPr lang="en-IN" sz="2400" dirty="0">
                <a:latin typeface="Copperplate Gothic Bold" panose="020E0507020206020404" pitchFamily="34" charset="0"/>
                <a:ea typeface="Berlin Sans FB Demi" panose="02000000000000000000" pitchFamily="2" charset="0"/>
              </a:rPr>
              <a:t>312213099</a:t>
            </a: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965903" y="1458260"/>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Main Event</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tamilkumaran729@gmail.com</cp:lastModifiedBy>
  <cp:revision>10</cp:revision>
  <dcterms:created xsi:type="dcterms:W3CDTF">2024-03-28T06:07:22Z</dcterms:created>
  <dcterms:modified xsi:type="dcterms:W3CDTF">2024-09-07T13:53:17Z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