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8401-FCCD-4703-AEF3-5A35BEAF0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E70E8-2460-468C-B738-0F989CB64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1ADE-44A5-442F-B36C-544CC3D8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FC11-6D96-4698-BFAA-5A4A3434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8F9C-9C00-4A9D-B918-8AB06A67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4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030F-BBEC-4CDD-8087-F4DFD691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28DD6-3248-41AD-961B-87114A51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14800-B36B-452E-8351-4E4D1CDA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88B6-416A-409A-AFDC-7410A10A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A995-944C-4646-9D55-EB0BB1D4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649DE-0518-4C40-AA07-CAD8E0EE5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BD609-7B42-4EEF-BA36-E03374C00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0A9C-0A21-4BDB-9265-1C316013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8961-61AA-44E5-8847-1BC0BCF0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5882A-F333-4F08-9064-A6221D0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3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62BC-ED1A-4C0A-BEC1-03A4500F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BDDD-A5DB-4F9E-B239-70CEE4EE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F532-2B8B-4824-9FCA-9A8A1A12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C1FF-19D6-4593-903C-4A8584FF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E2DE-B10C-4929-B777-690139BF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4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E92B-5169-46E8-A203-40409342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573B0-9C63-40B7-89F6-F13221C0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42C0-FBEE-4836-87B5-D5054E9A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5D59-D5B8-4973-B3CE-51F2FF39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67E8-12E1-4F66-B7F5-F3401283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76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6C7A-6D5B-4542-84C3-01A565A7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6BE9-BEC8-4689-BAF2-8551B2B74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9BA26-1026-41F4-8875-1E588D2F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1E8B-3911-4EA2-A5B0-963426DF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10AA6-427C-4F18-B0D9-C63D6C65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68C02-3BCB-4CD6-BBE9-358F266F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2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C9AD-EB01-47E4-9075-8F87272A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284F4-6A94-474D-B784-186CA56D6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74B2A-243C-4D56-93FF-D3AE05E3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C89C-8BDB-4FFB-9B94-50E0ACE07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13C64-CB51-4834-AFE4-89EF14BAB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9C653-B317-4A87-96D3-8BFFA083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7F0D0-31B5-4B57-9C08-350409D5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4FBB5-28AE-4555-869E-87EA4F54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8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2060-DEDC-46BF-BA65-66656D3B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74DD8-7E90-4629-A9F1-A434FF54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7E38-184D-492B-8315-9C00162F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AFB07-93B6-40B0-A430-5A00E04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6F550-08E2-4870-A4A1-948F309A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FE61A-84F6-4AA6-BE22-E385A833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1E099-4F88-4CED-9126-99247C33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4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164C-DD42-4C20-B05A-9D15A943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6457-E3EC-40C0-874B-A8D64144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3B5D9-9042-41AE-BD2D-A8E1A8A25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9CBB-B966-4959-9D29-5CFC6605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A69B-A8B5-4393-86A2-9FC687CC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950FE-00C7-4019-9B73-78F1EE2F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C7F9-2247-45E1-88E2-BBA8C93A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2B2BC-3594-4443-9359-E281491D8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A3FAC-AE48-41EB-90AF-70EE1934B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FB37-7838-4BC3-A119-81EE87EF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9EEA9-9544-4A97-899F-26083DC2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9D28-7F0F-4027-869D-92EAC56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8E58D-F5CE-4715-8B2C-8EB91441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79E2-B948-4D4B-8F79-AB8D71AB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5799-8B2D-4C10-BCA1-96ED79D7E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328C-67A1-4EC0-9E29-A32BD3B4BBC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4581-4530-4572-A84E-7701AA2B9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3D8-A04C-4FBB-BBB9-14C540B8D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D76D-88FB-44C8-89A1-2315CF6EF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question-mark-illustration-ask-blackboard-chalk-board-chalkboard-wallpaper-ayxv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cket Theme PPT Slide 1">
            <a:extLst>
              <a:ext uri="{FF2B5EF4-FFF2-40B4-BE49-F238E27FC236}">
                <a16:creationId xmlns:a16="http://schemas.microsoft.com/office/drawing/2014/main" id="{58019A95-1D2F-4746-921D-D0499DB06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8F7A5-9D3A-4E14-8F76-D98C69410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168" y="252208"/>
            <a:ext cx="9144000" cy="1030289"/>
          </a:xfrm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IPL WIN PREDICTION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87DD2-139E-4299-B094-0BA23D8F7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8635" y="2045983"/>
            <a:ext cx="2969342" cy="1030289"/>
          </a:xfrm>
        </p:spPr>
        <p:txBody>
          <a:bodyPr/>
          <a:lstStyle/>
          <a:p>
            <a:r>
              <a:rPr lang="en-US" dirty="0"/>
              <a:t>Sandhiya K U</a:t>
            </a:r>
          </a:p>
          <a:p>
            <a:r>
              <a:rPr lang="en-US" dirty="0"/>
              <a:t>DADS - OCT 2024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08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ee Cricket PowerPoint Template and Google Slides Theme">
            <a:extLst>
              <a:ext uri="{FF2B5EF4-FFF2-40B4-BE49-F238E27FC236}">
                <a16:creationId xmlns:a16="http://schemas.microsoft.com/office/drawing/2014/main" id="{60E53538-CC6E-4A44-A3DF-95D277A6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AF96D-3E49-49F1-98CF-681DA695D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1291C-3E1A-40DF-BA70-87050CFC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B1E8-F4FE-4E5A-91A4-C6B649E0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56" y="1825625"/>
            <a:ext cx="6132443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Match-level information from IPL tournaments.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Includes:</a:t>
            </a:r>
          </a:p>
          <a:p>
            <a:pPr lvl="2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details</a:t>
            </a:r>
          </a:p>
          <a:p>
            <a:pPr lvl="2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 results</a:t>
            </a:r>
          </a:p>
          <a:p>
            <a:pPr lvl="2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Toss Outcomes</a:t>
            </a:r>
          </a:p>
          <a:p>
            <a:pPr lvl="2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Venue</a:t>
            </a:r>
          </a:p>
          <a:p>
            <a:pPr lvl="2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Indicators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 the winner of an IPL match based on various features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10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B45AF0-C764-4117-905D-25DC22158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49DCD-80BE-4C8F-A8D7-0760440C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UNDERSTANDING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FFD8C-D7BF-426D-B2B5-C3B6A8F1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8400"/>
            <a:ext cx="5181600" cy="2517914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– 756,18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Starting and ending table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Descriptive Statistics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9BE8F2-A5BD-49AB-B61E-71FE2C4FC0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52142"/>
            <a:ext cx="5181600" cy="27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0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450F0C-0869-460B-8E56-6A6F46E6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4AFAF-E889-446E-B79D-526C1247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&amp; PREPROCESSING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7909-F08A-4698-9218-744537821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Cleaning: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Handling null values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 duplicates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 unnecessary columns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Preprocessing: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Handling outliers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Encoding</a:t>
            </a:r>
          </a:p>
          <a:p>
            <a:pPr lvl="2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 encoding</a:t>
            </a:r>
          </a:p>
          <a:p>
            <a:pPr lvl="2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One-Hot encoding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 – Standard Scaling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dataset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64E6C-355B-4FE2-8470-145BC921AC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4443992"/>
            <a:ext cx="5181600" cy="1700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58D4F-6349-4851-A1A4-093D305A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1690688"/>
            <a:ext cx="3144076" cy="2625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F6360-DCFE-45E9-9082-9E999B60B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878" y="1690688"/>
            <a:ext cx="1427922" cy="26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38EA8-E8BC-4BCB-B14D-ECD759303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0969AA-0BEB-422E-9DC7-C397F648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DATA ANALYSIS (EDA)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69FAA6-AC22-4393-8C31-8E02820A7C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5679" y="2504316"/>
            <a:ext cx="3187621" cy="23989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997158-3D83-4368-AB1A-6336BECF5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10479" y="2504316"/>
            <a:ext cx="3043321" cy="2398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21B69-7EF8-4CE5-9897-0306BC238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319" y="2504316"/>
            <a:ext cx="4085361" cy="23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8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5B0C17-70FC-449C-B4BC-374C18307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DC1304-1FB9-49E2-BA87-A0C10AA1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 PROCESS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94D2B-35DA-4E99-BE6F-7AC80CC8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Models: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 Regression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 Vector Machine (SVM)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 Boosting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 Parameter Tuning: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GridSearch CV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Metrics: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Precision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 Score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Recall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34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0FBD2-B009-46EF-A071-3947CE016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9D122-2794-4999-BB8A-338FEBDF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COMPARISON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D43F0B-459F-469D-9810-2605436F7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1210" y="1825625"/>
            <a:ext cx="8969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DD6AAC-02CE-4D4E-9848-0F0DC32D4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D3C61B-093F-4D50-AD36-D302EC6B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0AFB-A9BC-43B0-8AF8-EB686980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 Boosting – 97.35%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Capability – unseen matches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uture Steps:</a:t>
            </a:r>
          </a:p>
          <a:p>
            <a:pPr lvl="1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Engineering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ime series consideration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dvanced model:</a:t>
            </a:r>
          </a:p>
          <a:p>
            <a:pPr lvl="2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eural Network –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208873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747BF7-41EA-4564-A48D-72B8A87A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3CA7F-B810-4731-8953-11541A7A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4F29E-D05D-4098-AF49-B6B77A940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4845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155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IPL WIN PREDICTION</vt:lpstr>
      <vt:lpstr>INTRODUCTION</vt:lpstr>
      <vt:lpstr>DATA UNDERSTANDING</vt:lpstr>
      <vt:lpstr>DATA CLEANING &amp; PREPROCESSING</vt:lpstr>
      <vt:lpstr>EXPLORATORY DATA ANALYSIS (EDA)</vt:lpstr>
      <vt:lpstr>MODELING PROCESS</vt:lpstr>
      <vt:lpstr>MODEL COMPARISON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WIN PREDICTION</dc:title>
  <dc:creator>HP</dc:creator>
  <cp:lastModifiedBy>HP</cp:lastModifiedBy>
  <cp:revision>23</cp:revision>
  <dcterms:created xsi:type="dcterms:W3CDTF">2025-05-17T10:04:24Z</dcterms:created>
  <dcterms:modified xsi:type="dcterms:W3CDTF">2025-05-22T06:20:36Z</dcterms:modified>
</cp:coreProperties>
</file>