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6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3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44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9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011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57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95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8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9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3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8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7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64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6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60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72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094E13-001E-4081-9233-B442175E9DD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F3FB376-48EE-4CCD-B3B7-EAF139288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5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7481-of-thanks-letter-text-logo-calligraphy-draw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40CC-2676-4D6B-9480-86E27E700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27FF-55F7-45C7-A126-E4500D4F2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22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214-9EEF-4AA2-A753-06E1FBC8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EEDA-83E6-45FC-AA7D-35D02799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82" y="3194343"/>
            <a:ext cx="3117636" cy="2193583"/>
          </a:xfrm>
        </p:spPr>
        <p:txBody>
          <a:bodyPr/>
          <a:lstStyle/>
          <a:p>
            <a:r>
              <a:rPr lang="en-US" dirty="0"/>
              <a:t>Clean</a:t>
            </a:r>
          </a:p>
          <a:p>
            <a:r>
              <a:rPr lang="en-US" dirty="0"/>
              <a:t>Transform</a:t>
            </a:r>
          </a:p>
          <a:p>
            <a:r>
              <a:rPr lang="en-US" dirty="0"/>
              <a:t>Analyze</a:t>
            </a:r>
          </a:p>
          <a:p>
            <a:r>
              <a:rPr lang="en-US" dirty="0"/>
              <a:t>visualize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3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C069-3D11-48BD-80E7-71614C0D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Cleaning Process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4FDA0F-DAF4-4F03-9CD9-848D8DA6B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81" y="2645703"/>
            <a:ext cx="5502385" cy="341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0AC8D-D5EA-4A85-B124-8CBF26A9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34" y="2645703"/>
            <a:ext cx="5502385" cy="341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14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02FA-3A6B-4EF1-8BB3-BF48A6CE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0BA7B1-AEDD-4A0D-A1A8-0241E57D0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13545"/>
            <a:ext cx="9306928" cy="1466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0B81FE-17AC-436D-89A7-36BFB5D58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8"/>
          <a:stretch/>
        </p:blipFill>
        <p:spPr>
          <a:xfrm>
            <a:off x="1154954" y="4424735"/>
            <a:ext cx="8015310" cy="11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4837-416C-4B77-86C8-F619F2A9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 Overview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945C0-98D4-4A82-864B-58F263E8A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21" y="2350280"/>
            <a:ext cx="7997158" cy="4354293"/>
          </a:xfrm>
        </p:spPr>
      </p:pic>
    </p:spTree>
    <p:extLst>
      <p:ext uri="{BB962C8B-B14F-4D97-AF65-F5344CB8AC3E}">
        <p14:creationId xmlns:p14="http://schemas.microsoft.com/office/powerpoint/2010/main" val="341914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4947-D5E7-4609-834E-AF650A13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Insights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F24D0C-2940-4F36-946D-4A5BD70BC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479" y="2279941"/>
            <a:ext cx="7927042" cy="44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7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8817-80A4-4339-94D5-DCD4659E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6D0726-4D3E-4762-BA03-D3DB50D7E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158" y="2322146"/>
            <a:ext cx="7771684" cy="43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5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D5BDE7-93B3-44EC-A264-1AED33052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06573" y="2364349"/>
            <a:ext cx="8778854" cy="3543100"/>
          </a:xfrm>
        </p:spPr>
      </p:pic>
    </p:spTree>
    <p:extLst>
      <p:ext uri="{BB962C8B-B14F-4D97-AF65-F5344CB8AC3E}">
        <p14:creationId xmlns:p14="http://schemas.microsoft.com/office/powerpoint/2010/main" val="3341991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799</TotalTime>
  <Words>21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Heart Disease Analysis</vt:lpstr>
      <vt:lpstr>Overview</vt:lpstr>
      <vt:lpstr>Cleaning Process</vt:lpstr>
      <vt:lpstr>Calculations</vt:lpstr>
      <vt:lpstr>Dashboard Overview</vt:lpstr>
      <vt:lpstr>Key Insights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Analysis</dc:title>
  <dc:creator>HP</dc:creator>
  <cp:lastModifiedBy>HP</cp:lastModifiedBy>
  <cp:revision>9</cp:revision>
  <dcterms:created xsi:type="dcterms:W3CDTF">2025-02-20T06:58:06Z</dcterms:created>
  <dcterms:modified xsi:type="dcterms:W3CDTF">2025-03-05T13:55:49Z</dcterms:modified>
</cp:coreProperties>
</file>