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76B08-3D4C-42B6-90C4-751B4E12BB20}" type="doc">
      <dgm:prSet loTypeId="urn:microsoft.com/office/officeart/2005/8/layout/hList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F824E04-BCBF-47EF-AEE3-17F4B18B9CD5}">
      <dgm:prSet phldrT="[Text]"/>
      <dgm:spPr/>
      <dgm:t>
        <a:bodyPr/>
        <a:lstStyle/>
        <a:p>
          <a:r>
            <a:rPr lang="en-US" dirty="0"/>
            <a:t>Country</a:t>
          </a:r>
          <a:endParaRPr lang="en-IN" dirty="0"/>
        </a:p>
      </dgm:t>
    </dgm:pt>
    <dgm:pt modelId="{6D615149-6B22-4B17-9C11-B335434EA086}" type="parTrans" cxnId="{9D33BE5C-BADE-4450-9A8B-EFFCB4CB5EDC}">
      <dgm:prSet/>
      <dgm:spPr/>
      <dgm:t>
        <a:bodyPr/>
        <a:lstStyle/>
        <a:p>
          <a:endParaRPr lang="en-IN"/>
        </a:p>
      </dgm:t>
    </dgm:pt>
    <dgm:pt modelId="{357DDF16-23CB-4ED7-97BB-1141A8586DD1}" type="sibTrans" cxnId="{9D33BE5C-BADE-4450-9A8B-EFFCB4CB5EDC}">
      <dgm:prSet/>
      <dgm:spPr/>
      <dgm:t>
        <a:bodyPr/>
        <a:lstStyle/>
        <a:p>
          <a:endParaRPr lang="en-IN"/>
        </a:p>
      </dgm:t>
    </dgm:pt>
    <dgm:pt modelId="{E9F4AA1B-AD8F-4A98-947D-CB018F2107B8}">
      <dgm:prSet phldrT="[Text]"/>
      <dgm:spPr/>
      <dgm:t>
        <a:bodyPr/>
        <a:lstStyle/>
        <a:p>
          <a:r>
            <a:rPr lang="en-US" dirty="0"/>
            <a:t>China - 184</a:t>
          </a:r>
          <a:endParaRPr lang="en-IN" dirty="0"/>
        </a:p>
      </dgm:t>
    </dgm:pt>
    <dgm:pt modelId="{661B4BFD-461C-4469-B6D9-CB5D3C3C1ACB}" type="parTrans" cxnId="{A37BC8C3-8649-49A4-B22B-750B1FD2C4E3}">
      <dgm:prSet/>
      <dgm:spPr/>
      <dgm:t>
        <a:bodyPr/>
        <a:lstStyle/>
        <a:p>
          <a:endParaRPr lang="en-IN"/>
        </a:p>
      </dgm:t>
    </dgm:pt>
    <dgm:pt modelId="{4B087648-6496-4DF1-A919-D031A79D4349}" type="sibTrans" cxnId="{A37BC8C3-8649-49A4-B22B-750B1FD2C4E3}">
      <dgm:prSet/>
      <dgm:spPr/>
      <dgm:t>
        <a:bodyPr/>
        <a:lstStyle/>
        <a:p>
          <a:endParaRPr lang="en-IN"/>
        </a:p>
      </dgm:t>
    </dgm:pt>
    <dgm:pt modelId="{176926B4-88CA-4374-A417-64E5169FB94C}">
      <dgm:prSet phldrT="[Text]"/>
      <dgm:spPr/>
      <dgm:t>
        <a:bodyPr/>
        <a:lstStyle/>
        <a:p>
          <a:r>
            <a:rPr lang="en-US" dirty="0"/>
            <a:t>Saudi Arabia,..-1</a:t>
          </a:r>
          <a:endParaRPr lang="en-IN" dirty="0"/>
        </a:p>
      </dgm:t>
    </dgm:pt>
    <dgm:pt modelId="{EC3F316A-9800-4517-ACC0-0FE60879E785}" type="parTrans" cxnId="{189525B0-0793-445F-B60B-D5CD3A94C212}">
      <dgm:prSet/>
      <dgm:spPr/>
      <dgm:t>
        <a:bodyPr/>
        <a:lstStyle/>
        <a:p>
          <a:endParaRPr lang="en-IN"/>
        </a:p>
      </dgm:t>
    </dgm:pt>
    <dgm:pt modelId="{201B212A-546C-44EB-9C74-8A27E2B8146F}" type="sibTrans" cxnId="{189525B0-0793-445F-B60B-D5CD3A94C212}">
      <dgm:prSet/>
      <dgm:spPr/>
      <dgm:t>
        <a:bodyPr/>
        <a:lstStyle/>
        <a:p>
          <a:endParaRPr lang="en-IN"/>
        </a:p>
      </dgm:t>
    </dgm:pt>
    <dgm:pt modelId="{AF4E34EF-4464-4E70-B607-5317A52DA17D}">
      <dgm:prSet/>
      <dgm:spPr/>
      <dgm:t>
        <a:bodyPr/>
        <a:lstStyle/>
        <a:p>
          <a:r>
            <a:rPr lang="en-US" dirty="0"/>
            <a:t>Genre</a:t>
          </a:r>
          <a:endParaRPr lang="en-IN" dirty="0"/>
        </a:p>
      </dgm:t>
    </dgm:pt>
    <dgm:pt modelId="{7942B087-3DDA-470E-8EFA-2759BE06217A}" type="parTrans" cxnId="{D44507E1-D8FB-4373-B620-904390E17A2B}">
      <dgm:prSet/>
      <dgm:spPr/>
      <dgm:t>
        <a:bodyPr/>
        <a:lstStyle/>
        <a:p>
          <a:endParaRPr lang="en-IN"/>
        </a:p>
      </dgm:t>
    </dgm:pt>
    <dgm:pt modelId="{D7C10804-2F17-4803-B47C-942D576AE467}" type="sibTrans" cxnId="{D44507E1-D8FB-4373-B620-904390E17A2B}">
      <dgm:prSet/>
      <dgm:spPr/>
      <dgm:t>
        <a:bodyPr/>
        <a:lstStyle/>
        <a:p>
          <a:endParaRPr lang="en-IN"/>
        </a:p>
      </dgm:t>
    </dgm:pt>
    <dgm:pt modelId="{FC036B83-3EB9-4C3D-BC00-E1F91377032C}">
      <dgm:prSet/>
      <dgm:spPr/>
      <dgm:t>
        <a:bodyPr/>
        <a:lstStyle/>
        <a:p>
          <a:r>
            <a:rPr lang="en-US" dirty="0"/>
            <a:t>Action - 182</a:t>
          </a:r>
          <a:endParaRPr lang="en-IN" dirty="0"/>
        </a:p>
      </dgm:t>
    </dgm:pt>
    <dgm:pt modelId="{B3D9927F-FCF0-41D3-B216-4C9CB3CC3604}" type="parTrans" cxnId="{EF001CD6-8C97-4BD5-891F-99CBFAE85889}">
      <dgm:prSet/>
      <dgm:spPr/>
      <dgm:t>
        <a:bodyPr/>
        <a:lstStyle/>
        <a:p>
          <a:endParaRPr lang="en-IN"/>
        </a:p>
      </dgm:t>
    </dgm:pt>
    <dgm:pt modelId="{91E53284-E885-49E0-88B0-E44E08F20C8D}" type="sibTrans" cxnId="{EF001CD6-8C97-4BD5-891F-99CBFAE85889}">
      <dgm:prSet/>
      <dgm:spPr/>
      <dgm:t>
        <a:bodyPr/>
        <a:lstStyle/>
        <a:p>
          <a:endParaRPr lang="en-IN"/>
        </a:p>
      </dgm:t>
    </dgm:pt>
    <dgm:pt modelId="{4F68271F-8E87-459A-9732-710968A5D8C6}">
      <dgm:prSet/>
      <dgm:spPr/>
      <dgm:t>
        <a:bodyPr/>
        <a:lstStyle/>
        <a:p>
          <a:r>
            <a:rPr lang="en-US" dirty="0"/>
            <a:t>Sci-Fi - 147</a:t>
          </a:r>
          <a:endParaRPr lang="en-IN" dirty="0"/>
        </a:p>
      </dgm:t>
    </dgm:pt>
    <dgm:pt modelId="{3CE0AF61-B97D-4B31-983F-10BD593FB93E}" type="parTrans" cxnId="{00F53359-9907-4D06-8C24-6471DA9AA644}">
      <dgm:prSet/>
      <dgm:spPr/>
      <dgm:t>
        <a:bodyPr/>
        <a:lstStyle/>
        <a:p>
          <a:endParaRPr lang="en-IN"/>
        </a:p>
      </dgm:t>
    </dgm:pt>
    <dgm:pt modelId="{BD707FB1-381B-4195-9167-E00ECF617598}" type="sibTrans" cxnId="{00F53359-9907-4D06-8C24-6471DA9AA644}">
      <dgm:prSet/>
      <dgm:spPr/>
      <dgm:t>
        <a:bodyPr/>
        <a:lstStyle/>
        <a:p>
          <a:endParaRPr lang="en-IN"/>
        </a:p>
      </dgm:t>
    </dgm:pt>
    <dgm:pt modelId="{7EC09BDE-96E6-4E3C-82C2-68ABF163EBC7}">
      <dgm:prSet/>
      <dgm:spPr/>
      <dgm:t>
        <a:bodyPr/>
        <a:lstStyle/>
        <a:p>
          <a:r>
            <a:rPr lang="en-US" dirty="0"/>
            <a:t>Type</a:t>
          </a:r>
          <a:endParaRPr lang="en-IN" dirty="0"/>
        </a:p>
      </dgm:t>
    </dgm:pt>
    <dgm:pt modelId="{8432DF10-5531-4A56-8CD7-B0F531B7DACC}" type="parTrans" cxnId="{CC351CA4-00A3-4D99-A50F-81A7F3A78803}">
      <dgm:prSet/>
      <dgm:spPr/>
      <dgm:t>
        <a:bodyPr/>
        <a:lstStyle/>
        <a:p>
          <a:endParaRPr lang="en-IN"/>
        </a:p>
      </dgm:t>
    </dgm:pt>
    <dgm:pt modelId="{E57F3D86-0ADD-4157-B929-890240816D8B}" type="sibTrans" cxnId="{CC351CA4-00A3-4D99-A50F-81A7F3A78803}">
      <dgm:prSet/>
      <dgm:spPr/>
      <dgm:t>
        <a:bodyPr/>
        <a:lstStyle/>
        <a:p>
          <a:endParaRPr lang="en-IN"/>
        </a:p>
      </dgm:t>
    </dgm:pt>
    <dgm:pt modelId="{2B06760F-484E-435D-A32B-9BC12F66AB73}">
      <dgm:prSet/>
      <dgm:spPr/>
      <dgm:t>
        <a:bodyPr/>
        <a:lstStyle/>
        <a:p>
          <a:r>
            <a:rPr lang="en-US" dirty="0"/>
            <a:t>Documentary - 358</a:t>
          </a:r>
          <a:endParaRPr lang="en-IN" dirty="0"/>
        </a:p>
      </dgm:t>
    </dgm:pt>
    <dgm:pt modelId="{E03A877A-0F7D-4BD8-89A3-8339550DFE88}" type="parTrans" cxnId="{DB613BF4-62B3-411E-828E-64CB9A5195BA}">
      <dgm:prSet/>
      <dgm:spPr/>
      <dgm:t>
        <a:bodyPr/>
        <a:lstStyle/>
        <a:p>
          <a:endParaRPr lang="en-IN"/>
        </a:p>
      </dgm:t>
    </dgm:pt>
    <dgm:pt modelId="{3771F67A-4722-4FEB-9309-B1E0BD0AD014}" type="sibTrans" cxnId="{DB613BF4-62B3-411E-828E-64CB9A5195BA}">
      <dgm:prSet/>
      <dgm:spPr/>
      <dgm:t>
        <a:bodyPr/>
        <a:lstStyle/>
        <a:p>
          <a:endParaRPr lang="en-IN"/>
        </a:p>
      </dgm:t>
    </dgm:pt>
    <dgm:pt modelId="{894CCF99-4F40-4EDE-A353-3B4943ABF54F}">
      <dgm:prSet/>
      <dgm:spPr/>
      <dgm:t>
        <a:bodyPr/>
        <a:lstStyle/>
        <a:p>
          <a:r>
            <a:rPr lang="en-US" dirty="0"/>
            <a:t>Movies, TV Shows - 321</a:t>
          </a:r>
          <a:endParaRPr lang="en-IN" dirty="0"/>
        </a:p>
      </dgm:t>
    </dgm:pt>
    <dgm:pt modelId="{C39860C8-86C2-4249-BCA5-A91C6AF7279A}" type="parTrans" cxnId="{BE41ED14-2998-4240-9AC9-917BFD83842B}">
      <dgm:prSet/>
      <dgm:spPr/>
      <dgm:t>
        <a:bodyPr/>
        <a:lstStyle/>
        <a:p>
          <a:endParaRPr lang="en-IN"/>
        </a:p>
      </dgm:t>
    </dgm:pt>
    <dgm:pt modelId="{1590489E-292A-4837-9426-C31B1ADCF8C9}" type="sibTrans" cxnId="{BE41ED14-2998-4240-9AC9-917BFD83842B}">
      <dgm:prSet/>
      <dgm:spPr/>
      <dgm:t>
        <a:bodyPr/>
        <a:lstStyle/>
        <a:p>
          <a:endParaRPr lang="en-IN"/>
        </a:p>
      </dgm:t>
    </dgm:pt>
    <dgm:pt modelId="{83380DAE-CA13-4B1D-BCF7-4074D9D4CDE6}">
      <dgm:prSet/>
      <dgm:spPr/>
      <dgm:t>
        <a:bodyPr/>
        <a:lstStyle/>
        <a:p>
          <a:r>
            <a:rPr lang="en-US" dirty="0"/>
            <a:t>Year</a:t>
          </a:r>
          <a:endParaRPr lang="en-IN" dirty="0"/>
        </a:p>
      </dgm:t>
    </dgm:pt>
    <dgm:pt modelId="{036F2F0A-089E-44E6-9A8E-A51925F21FA1}" type="parTrans" cxnId="{6461C0E7-DABF-4784-A19E-42FF5F9AF34B}">
      <dgm:prSet/>
      <dgm:spPr/>
      <dgm:t>
        <a:bodyPr/>
        <a:lstStyle/>
        <a:p>
          <a:endParaRPr lang="en-IN"/>
        </a:p>
      </dgm:t>
    </dgm:pt>
    <dgm:pt modelId="{BCAA0C43-8504-4078-BFAE-D0B92AA2A7D4}" type="sibTrans" cxnId="{6461C0E7-DABF-4784-A19E-42FF5F9AF34B}">
      <dgm:prSet/>
      <dgm:spPr/>
      <dgm:t>
        <a:bodyPr/>
        <a:lstStyle/>
        <a:p>
          <a:endParaRPr lang="en-IN"/>
        </a:p>
      </dgm:t>
    </dgm:pt>
    <dgm:pt modelId="{EBA37AB3-0C72-473E-925B-94B2AD6D8644}">
      <dgm:prSet/>
      <dgm:spPr/>
      <dgm:t>
        <a:bodyPr/>
        <a:lstStyle/>
        <a:p>
          <a:r>
            <a:rPr lang="en-US" dirty="0"/>
            <a:t>Before 2018</a:t>
          </a:r>
          <a:endParaRPr lang="en-IN" dirty="0"/>
        </a:p>
      </dgm:t>
    </dgm:pt>
    <dgm:pt modelId="{CE069BAC-B2FA-45A1-A50A-D16137D62D18}" type="parTrans" cxnId="{973109B3-9ACF-4757-BD95-A07658F86F0E}">
      <dgm:prSet/>
      <dgm:spPr/>
      <dgm:t>
        <a:bodyPr/>
        <a:lstStyle/>
        <a:p>
          <a:endParaRPr lang="en-IN"/>
        </a:p>
      </dgm:t>
    </dgm:pt>
    <dgm:pt modelId="{59A05585-1640-470B-AD3A-B965E8113EDD}" type="sibTrans" cxnId="{973109B3-9ACF-4757-BD95-A07658F86F0E}">
      <dgm:prSet/>
      <dgm:spPr/>
      <dgm:t>
        <a:bodyPr/>
        <a:lstStyle/>
        <a:p>
          <a:endParaRPr lang="en-IN"/>
        </a:p>
      </dgm:t>
    </dgm:pt>
    <dgm:pt modelId="{F54C7357-B8FC-42A8-B393-5E88172EE30A}">
      <dgm:prSet/>
      <dgm:spPr/>
      <dgm:t>
        <a:bodyPr/>
        <a:lstStyle/>
        <a:p>
          <a:r>
            <a:rPr lang="en-US" dirty="0"/>
            <a:t>After 2018</a:t>
          </a:r>
          <a:endParaRPr lang="en-IN" dirty="0"/>
        </a:p>
      </dgm:t>
    </dgm:pt>
    <dgm:pt modelId="{03967A14-B269-46AD-B642-C8EE0915BB99}" type="parTrans" cxnId="{CC9AF876-4E7D-4893-80FA-B0F9CEC6B5B6}">
      <dgm:prSet/>
      <dgm:spPr/>
      <dgm:t>
        <a:bodyPr/>
        <a:lstStyle/>
        <a:p>
          <a:endParaRPr lang="en-IN"/>
        </a:p>
      </dgm:t>
    </dgm:pt>
    <dgm:pt modelId="{D5AF8A4C-1962-4FCC-92EB-7EB7EA724926}" type="sibTrans" cxnId="{CC9AF876-4E7D-4893-80FA-B0F9CEC6B5B6}">
      <dgm:prSet/>
      <dgm:spPr/>
      <dgm:t>
        <a:bodyPr/>
        <a:lstStyle/>
        <a:p>
          <a:endParaRPr lang="en-IN"/>
        </a:p>
      </dgm:t>
    </dgm:pt>
    <dgm:pt modelId="{A110F997-A38B-4CD4-91CB-A5CB405C4B45}">
      <dgm:prSet phldrT="[Text]"/>
      <dgm:spPr/>
      <dgm:t>
        <a:bodyPr/>
        <a:lstStyle/>
        <a:p>
          <a:r>
            <a:rPr lang="en-US" dirty="0"/>
            <a:t>Ratings</a:t>
          </a:r>
          <a:endParaRPr lang="en-IN" dirty="0"/>
        </a:p>
      </dgm:t>
    </dgm:pt>
    <dgm:pt modelId="{A1C1F9BD-EAFE-4218-A6B2-7D8DB11B0801}" type="sibTrans" cxnId="{579BC12C-BACA-4D61-B132-5E5A70AB88BA}">
      <dgm:prSet/>
      <dgm:spPr/>
      <dgm:t>
        <a:bodyPr/>
        <a:lstStyle/>
        <a:p>
          <a:endParaRPr lang="en-IN"/>
        </a:p>
      </dgm:t>
    </dgm:pt>
    <dgm:pt modelId="{E0A532FB-6053-49B6-AFFF-57A39DF0557F}" type="parTrans" cxnId="{579BC12C-BACA-4D61-B132-5E5A70AB88BA}">
      <dgm:prSet/>
      <dgm:spPr/>
      <dgm:t>
        <a:bodyPr/>
        <a:lstStyle/>
        <a:p>
          <a:endParaRPr lang="en-IN"/>
        </a:p>
      </dgm:t>
    </dgm:pt>
    <dgm:pt modelId="{87DDF769-2F1C-4F9E-AE6B-448CDAD95C6E}">
      <dgm:prSet phldrT="[Text]"/>
      <dgm:spPr/>
      <dgm:t>
        <a:bodyPr/>
        <a:lstStyle/>
        <a:p>
          <a:r>
            <a:rPr lang="en-US" dirty="0" err="1"/>
            <a:t>Mindblowing</a:t>
          </a:r>
          <a:r>
            <a:rPr lang="en-US" dirty="0"/>
            <a:t>- 216</a:t>
          </a:r>
          <a:endParaRPr lang="en-IN" dirty="0"/>
        </a:p>
      </dgm:t>
    </dgm:pt>
    <dgm:pt modelId="{76CC09DC-67ED-4BC9-8D47-1DB4671D92F2}" type="sibTrans" cxnId="{23CEDCA3-90FF-4994-BCC1-AA02A0814CE1}">
      <dgm:prSet/>
      <dgm:spPr/>
      <dgm:t>
        <a:bodyPr/>
        <a:lstStyle/>
        <a:p>
          <a:endParaRPr lang="en-IN"/>
        </a:p>
      </dgm:t>
    </dgm:pt>
    <dgm:pt modelId="{BD29C790-6D7D-479B-952B-28EA8314E36F}" type="parTrans" cxnId="{23CEDCA3-90FF-4994-BCC1-AA02A0814CE1}">
      <dgm:prSet/>
      <dgm:spPr/>
      <dgm:t>
        <a:bodyPr/>
        <a:lstStyle/>
        <a:p>
          <a:endParaRPr lang="en-IN"/>
        </a:p>
      </dgm:t>
    </dgm:pt>
    <dgm:pt modelId="{7069B976-F725-4522-BC22-A3445E9ACCC7}">
      <dgm:prSet phldrT="[Text]"/>
      <dgm:spPr/>
      <dgm:t>
        <a:bodyPr/>
        <a:lstStyle/>
        <a:p>
          <a:r>
            <a:rPr lang="en-US" dirty="0"/>
            <a:t>Satisfying - 178</a:t>
          </a:r>
          <a:endParaRPr lang="en-IN" dirty="0"/>
        </a:p>
      </dgm:t>
    </dgm:pt>
    <dgm:pt modelId="{3057113F-7A0F-4FB3-A036-8EF9DF404723}" type="sibTrans" cxnId="{DE25D9B4-4989-4B37-8BE7-66FC80B8D89E}">
      <dgm:prSet/>
      <dgm:spPr/>
      <dgm:t>
        <a:bodyPr/>
        <a:lstStyle/>
        <a:p>
          <a:endParaRPr lang="en-IN"/>
        </a:p>
      </dgm:t>
    </dgm:pt>
    <dgm:pt modelId="{37C4AF35-3322-4C84-8547-FAEEE9839799}" type="parTrans" cxnId="{DE25D9B4-4989-4B37-8BE7-66FC80B8D89E}">
      <dgm:prSet/>
      <dgm:spPr/>
      <dgm:t>
        <a:bodyPr/>
        <a:lstStyle/>
        <a:p>
          <a:endParaRPr lang="en-IN"/>
        </a:p>
      </dgm:t>
    </dgm:pt>
    <dgm:pt modelId="{AC35BD2B-51B1-4CC5-89FB-0D6D729E65D1}" type="pres">
      <dgm:prSet presAssocID="{5B376B08-3D4C-42B6-90C4-751B4E12BB20}" presName="list" presStyleCnt="0">
        <dgm:presLayoutVars>
          <dgm:dir/>
          <dgm:animLvl val="lvl"/>
        </dgm:presLayoutVars>
      </dgm:prSet>
      <dgm:spPr/>
    </dgm:pt>
    <dgm:pt modelId="{F6057742-81A0-4B34-BB18-986B44B8517B}" type="pres">
      <dgm:prSet presAssocID="{5F824E04-BCBF-47EF-AEE3-17F4B18B9CD5}" presName="posSpace" presStyleCnt="0"/>
      <dgm:spPr/>
    </dgm:pt>
    <dgm:pt modelId="{A53F4AB4-1142-4EA5-806C-171D82234F7F}" type="pres">
      <dgm:prSet presAssocID="{5F824E04-BCBF-47EF-AEE3-17F4B18B9CD5}" presName="vertFlow" presStyleCnt="0"/>
      <dgm:spPr/>
    </dgm:pt>
    <dgm:pt modelId="{6AA679FE-0559-4893-95C8-481F9CD15285}" type="pres">
      <dgm:prSet presAssocID="{5F824E04-BCBF-47EF-AEE3-17F4B18B9CD5}" presName="topSpace" presStyleCnt="0"/>
      <dgm:spPr/>
    </dgm:pt>
    <dgm:pt modelId="{9BFFDA64-804C-4A4E-9081-49836BD2EF55}" type="pres">
      <dgm:prSet presAssocID="{5F824E04-BCBF-47EF-AEE3-17F4B18B9CD5}" presName="firstComp" presStyleCnt="0"/>
      <dgm:spPr/>
    </dgm:pt>
    <dgm:pt modelId="{A5FA77D1-4681-4981-BD14-62D1CE843E8F}" type="pres">
      <dgm:prSet presAssocID="{5F824E04-BCBF-47EF-AEE3-17F4B18B9CD5}" presName="firstChild" presStyleLbl="bgAccFollowNode1" presStyleIdx="0" presStyleCnt="10"/>
      <dgm:spPr/>
    </dgm:pt>
    <dgm:pt modelId="{BF92BF9E-3CCA-45CE-A778-C376B078C1EF}" type="pres">
      <dgm:prSet presAssocID="{5F824E04-BCBF-47EF-AEE3-17F4B18B9CD5}" presName="firstChildTx" presStyleLbl="bgAccFollowNode1" presStyleIdx="0" presStyleCnt="10">
        <dgm:presLayoutVars>
          <dgm:bulletEnabled val="1"/>
        </dgm:presLayoutVars>
      </dgm:prSet>
      <dgm:spPr/>
    </dgm:pt>
    <dgm:pt modelId="{17CE610A-D7BE-4959-8309-939EDBAD5856}" type="pres">
      <dgm:prSet presAssocID="{176926B4-88CA-4374-A417-64E5169FB94C}" presName="comp" presStyleCnt="0"/>
      <dgm:spPr/>
    </dgm:pt>
    <dgm:pt modelId="{9D04C053-FCA1-4509-9956-133F35A3ECE5}" type="pres">
      <dgm:prSet presAssocID="{176926B4-88CA-4374-A417-64E5169FB94C}" presName="child" presStyleLbl="bgAccFollowNode1" presStyleIdx="1" presStyleCnt="10"/>
      <dgm:spPr/>
    </dgm:pt>
    <dgm:pt modelId="{7FBC56A7-4D77-4BEB-8F22-B7BBE10E2033}" type="pres">
      <dgm:prSet presAssocID="{176926B4-88CA-4374-A417-64E5169FB94C}" presName="childTx" presStyleLbl="bgAccFollowNode1" presStyleIdx="1" presStyleCnt="10">
        <dgm:presLayoutVars>
          <dgm:bulletEnabled val="1"/>
        </dgm:presLayoutVars>
      </dgm:prSet>
      <dgm:spPr/>
    </dgm:pt>
    <dgm:pt modelId="{D1D0505E-7CA1-4A95-BD34-3810516DFF17}" type="pres">
      <dgm:prSet presAssocID="{5F824E04-BCBF-47EF-AEE3-17F4B18B9CD5}" presName="negSpace" presStyleCnt="0"/>
      <dgm:spPr/>
    </dgm:pt>
    <dgm:pt modelId="{4FE81D4A-B4F0-447B-AC6D-2C32782410BD}" type="pres">
      <dgm:prSet presAssocID="{5F824E04-BCBF-47EF-AEE3-17F4B18B9CD5}" presName="circle" presStyleLbl="node1" presStyleIdx="0" presStyleCnt="5"/>
      <dgm:spPr/>
    </dgm:pt>
    <dgm:pt modelId="{DE5C6FB8-235B-4F4B-B379-24F2D06C869E}" type="pres">
      <dgm:prSet presAssocID="{357DDF16-23CB-4ED7-97BB-1141A8586DD1}" presName="transSpace" presStyleCnt="0"/>
      <dgm:spPr/>
    </dgm:pt>
    <dgm:pt modelId="{1B3E160D-1319-472E-B99C-4F13CE3A626E}" type="pres">
      <dgm:prSet presAssocID="{A110F997-A38B-4CD4-91CB-A5CB405C4B45}" presName="posSpace" presStyleCnt="0"/>
      <dgm:spPr/>
    </dgm:pt>
    <dgm:pt modelId="{258D60D1-9137-44E3-B4F5-D653F2490016}" type="pres">
      <dgm:prSet presAssocID="{A110F997-A38B-4CD4-91CB-A5CB405C4B45}" presName="vertFlow" presStyleCnt="0"/>
      <dgm:spPr/>
    </dgm:pt>
    <dgm:pt modelId="{D1695A50-8DEE-4AC3-858E-AA2D8F9B89F4}" type="pres">
      <dgm:prSet presAssocID="{A110F997-A38B-4CD4-91CB-A5CB405C4B45}" presName="topSpace" presStyleCnt="0"/>
      <dgm:spPr/>
    </dgm:pt>
    <dgm:pt modelId="{DA283C62-56D3-4AC7-AD7D-121132342B14}" type="pres">
      <dgm:prSet presAssocID="{A110F997-A38B-4CD4-91CB-A5CB405C4B45}" presName="firstComp" presStyleCnt="0"/>
      <dgm:spPr/>
    </dgm:pt>
    <dgm:pt modelId="{3992A94E-5861-46E8-8012-93C9DCAE871E}" type="pres">
      <dgm:prSet presAssocID="{A110F997-A38B-4CD4-91CB-A5CB405C4B45}" presName="firstChild" presStyleLbl="bgAccFollowNode1" presStyleIdx="2" presStyleCnt="10"/>
      <dgm:spPr/>
    </dgm:pt>
    <dgm:pt modelId="{42EA86F2-4DDD-454A-9A30-48424AD3E1B9}" type="pres">
      <dgm:prSet presAssocID="{A110F997-A38B-4CD4-91CB-A5CB405C4B45}" presName="firstChildTx" presStyleLbl="bgAccFollowNode1" presStyleIdx="2" presStyleCnt="10">
        <dgm:presLayoutVars>
          <dgm:bulletEnabled val="1"/>
        </dgm:presLayoutVars>
      </dgm:prSet>
      <dgm:spPr/>
    </dgm:pt>
    <dgm:pt modelId="{CA542001-0C87-4EF1-B781-B0586664E497}" type="pres">
      <dgm:prSet presAssocID="{7069B976-F725-4522-BC22-A3445E9ACCC7}" presName="comp" presStyleCnt="0"/>
      <dgm:spPr/>
    </dgm:pt>
    <dgm:pt modelId="{2353A8FA-4AD5-4D49-8943-326CB6C68B66}" type="pres">
      <dgm:prSet presAssocID="{7069B976-F725-4522-BC22-A3445E9ACCC7}" presName="child" presStyleLbl="bgAccFollowNode1" presStyleIdx="3" presStyleCnt="10"/>
      <dgm:spPr/>
    </dgm:pt>
    <dgm:pt modelId="{C309902D-A7FE-4035-89EE-A6974113B0FF}" type="pres">
      <dgm:prSet presAssocID="{7069B976-F725-4522-BC22-A3445E9ACCC7}" presName="childTx" presStyleLbl="bgAccFollowNode1" presStyleIdx="3" presStyleCnt="10">
        <dgm:presLayoutVars>
          <dgm:bulletEnabled val="1"/>
        </dgm:presLayoutVars>
      </dgm:prSet>
      <dgm:spPr/>
    </dgm:pt>
    <dgm:pt modelId="{CE76A6FA-8CCA-4D77-BCCC-7B3C94915667}" type="pres">
      <dgm:prSet presAssocID="{A110F997-A38B-4CD4-91CB-A5CB405C4B45}" presName="negSpace" presStyleCnt="0"/>
      <dgm:spPr/>
    </dgm:pt>
    <dgm:pt modelId="{2D9E15D5-BEB9-48B0-A65D-BF6EADFF3C9C}" type="pres">
      <dgm:prSet presAssocID="{A110F997-A38B-4CD4-91CB-A5CB405C4B45}" presName="circle" presStyleLbl="node1" presStyleIdx="1" presStyleCnt="5"/>
      <dgm:spPr/>
    </dgm:pt>
    <dgm:pt modelId="{81D2D3AE-9AE7-40EA-A31B-C047E72E92B3}" type="pres">
      <dgm:prSet presAssocID="{A1C1F9BD-EAFE-4218-A6B2-7D8DB11B0801}" presName="transSpace" presStyleCnt="0"/>
      <dgm:spPr/>
    </dgm:pt>
    <dgm:pt modelId="{80C5DFAD-2D60-451A-B89F-29AFC3B0BA1D}" type="pres">
      <dgm:prSet presAssocID="{AF4E34EF-4464-4E70-B607-5317A52DA17D}" presName="posSpace" presStyleCnt="0"/>
      <dgm:spPr/>
    </dgm:pt>
    <dgm:pt modelId="{1A9C271D-D0AF-43C2-96A9-01DF387E78DA}" type="pres">
      <dgm:prSet presAssocID="{AF4E34EF-4464-4E70-B607-5317A52DA17D}" presName="vertFlow" presStyleCnt="0"/>
      <dgm:spPr/>
    </dgm:pt>
    <dgm:pt modelId="{58FD85D5-0649-4E82-A2D6-AE71C5DE7A2C}" type="pres">
      <dgm:prSet presAssocID="{AF4E34EF-4464-4E70-B607-5317A52DA17D}" presName="topSpace" presStyleCnt="0"/>
      <dgm:spPr/>
    </dgm:pt>
    <dgm:pt modelId="{626E37D9-2F4D-49D8-8744-3F1EF6A5DE49}" type="pres">
      <dgm:prSet presAssocID="{AF4E34EF-4464-4E70-B607-5317A52DA17D}" presName="firstComp" presStyleCnt="0"/>
      <dgm:spPr/>
    </dgm:pt>
    <dgm:pt modelId="{8EB9FFC2-1B15-45E0-88C8-F04492ACCB99}" type="pres">
      <dgm:prSet presAssocID="{AF4E34EF-4464-4E70-B607-5317A52DA17D}" presName="firstChild" presStyleLbl="bgAccFollowNode1" presStyleIdx="4" presStyleCnt="10"/>
      <dgm:spPr/>
    </dgm:pt>
    <dgm:pt modelId="{3E139B2B-2AFA-4A0E-AB9A-37309C4720C4}" type="pres">
      <dgm:prSet presAssocID="{AF4E34EF-4464-4E70-B607-5317A52DA17D}" presName="firstChildTx" presStyleLbl="bgAccFollowNode1" presStyleIdx="4" presStyleCnt="10">
        <dgm:presLayoutVars>
          <dgm:bulletEnabled val="1"/>
        </dgm:presLayoutVars>
      </dgm:prSet>
      <dgm:spPr/>
    </dgm:pt>
    <dgm:pt modelId="{D6B0077F-DC9A-4FBD-986D-BFC8C0437C83}" type="pres">
      <dgm:prSet presAssocID="{4F68271F-8E87-459A-9732-710968A5D8C6}" presName="comp" presStyleCnt="0"/>
      <dgm:spPr/>
    </dgm:pt>
    <dgm:pt modelId="{34EF6D6D-D6F4-4546-A1BF-86BEAE1AB512}" type="pres">
      <dgm:prSet presAssocID="{4F68271F-8E87-459A-9732-710968A5D8C6}" presName="child" presStyleLbl="bgAccFollowNode1" presStyleIdx="5" presStyleCnt="10"/>
      <dgm:spPr/>
    </dgm:pt>
    <dgm:pt modelId="{D227D6BA-FE64-4B07-8CB0-6B6CD2FCF98D}" type="pres">
      <dgm:prSet presAssocID="{4F68271F-8E87-459A-9732-710968A5D8C6}" presName="childTx" presStyleLbl="bgAccFollowNode1" presStyleIdx="5" presStyleCnt="10">
        <dgm:presLayoutVars>
          <dgm:bulletEnabled val="1"/>
        </dgm:presLayoutVars>
      </dgm:prSet>
      <dgm:spPr/>
    </dgm:pt>
    <dgm:pt modelId="{487B5049-7611-4767-9AC1-D6AE7E9D7860}" type="pres">
      <dgm:prSet presAssocID="{AF4E34EF-4464-4E70-B607-5317A52DA17D}" presName="negSpace" presStyleCnt="0"/>
      <dgm:spPr/>
    </dgm:pt>
    <dgm:pt modelId="{B9D47BB1-AE37-47D1-B262-159A1439D85A}" type="pres">
      <dgm:prSet presAssocID="{AF4E34EF-4464-4E70-B607-5317A52DA17D}" presName="circle" presStyleLbl="node1" presStyleIdx="2" presStyleCnt="5"/>
      <dgm:spPr/>
    </dgm:pt>
    <dgm:pt modelId="{DCDD484D-2EBE-4CA3-B066-4D6841FEC81A}" type="pres">
      <dgm:prSet presAssocID="{D7C10804-2F17-4803-B47C-942D576AE467}" presName="transSpace" presStyleCnt="0"/>
      <dgm:spPr/>
    </dgm:pt>
    <dgm:pt modelId="{C3F0C6BD-A841-4836-8A72-EF60526DA46C}" type="pres">
      <dgm:prSet presAssocID="{7EC09BDE-96E6-4E3C-82C2-68ABF163EBC7}" presName="posSpace" presStyleCnt="0"/>
      <dgm:spPr/>
    </dgm:pt>
    <dgm:pt modelId="{8BA7621D-E188-49B1-8A44-6D8B20D1EABD}" type="pres">
      <dgm:prSet presAssocID="{7EC09BDE-96E6-4E3C-82C2-68ABF163EBC7}" presName="vertFlow" presStyleCnt="0"/>
      <dgm:spPr/>
    </dgm:pt>
    <dgm:pt modelId="{ADC67F8F-7F40-467F-9E8C-596D946BB187}" type="pres">
      <dgm:prSet presAssocID="{7EC09BDE-96E6-4E3C-82C2-68ABF163EBC7}" presName="topSpace" presStyleCnt="0"/>
      <dgm:spPr/>
    </dgm:pt>
    <dgm:pt modelId="{740EC996-4599-491C-80E7-823A3BFDA7ED}" type="pres">
      <dgm:prSet presAssocID="{7EC09BDE-96E6-4E3C-82C2-68ABF163EBC7}" presName="firstComp" presStyleCnt="0"/>
      <dgm:spPr/>
    </dgm:pt>
    <dgm:pt modelId="{78941EAB-A449-42D3-858B-41CD0E31B3AE}" type="pres">
      <dgm:prSet presAssocID="{7EC09BDE-96E6-4E3C-82C2-68ABF163EBC7}" presName="firstChild" presStyleLbl="bgAccFollowNode1" presStyleIdx="6" presStyleCnt="10"/>
      <dgm:spPr/>
    </dgm:pt>
    <dgm:pt modelId="{8FD880DF-B962-483B-826C-536FFF0CFAB6}" type="pres">
      <dgm:prSet presAssocID="{7EC09BDE-96E6-4E3C-82C2-68ABF163EBC7}" presName="firstChildTx" presStyleLbl="bgAccFollowNode1" presStyleIdx="6" presStyleCnt="10">
        <dgm:presLayoutVars>
          <dgm:bulletEnabled val="1"/>
        </dgm:presLayoutVars>
      </dgm:prSet>
      <dgm:spPr/>
    </dgm:pt>
    <dgm:pt modelId="{EFD8AE80-F1DA-464E-A2A5-78AB7A8B3145}" type="pres">
      <dgm:prSet presAssocID="{894CCF99-4F40-4EDE-A353-3B4943ABF54F}" presName="comp" presStyleCnt="0"/>
      <dgm:spPr/>
    </dgm:pt>
    <dgm:pt modelId="{55DEBA2C-1ECD-4CB9-BA4C-AB08069C2D33}" type="pres">
      <dgm:prSet presAssocID="{894CCF99-4F40-4EDE-A353-3B4943ABF54F}" presName="child" presStyleLbl="bgAccFollowNode1" presStyleIdx="7" presStyleCnt="10"/>
      <dgm:spPr/>
    </dgm:pt>
    <dgm:pt modelId="{DB5CB09C-659A-43C2-A8DE-CC25104480C2}" type="pres">
      <dgm:prSet presAssocID="{894CCF99-4F40-4EDE-A353-3B4943ABF54F}" presName="childTx" presStyleLbl="bgAccFollowNode1" presStyleIdx="7" presStyleCnt="10">
        <dgm:presLayoutVars>
          <dgm:bulletEnabled val="1"/>
        </dgm:presLayoutVars>
      </dgm:prSet>
      <dgm:spPr/>
    </dgm:pt>
    <dgm:pt modelId="{7705D60A-EAF0-4B29-81D1-03BF4BF8FBF3}" type="pres">
      <dgm:prSet presAssocID="{7EC09BDE-96E6-4E3C-82C2-68ABF163EBC7}" presName="negSpace" presStyleCnt="0"/>
      <dgm:spPr/>
    </dgm:pt>
    <dgm:pt modelId="{83A30CB1-0519-4AA9-B75C-CD2AB240F492}" type="pres">
      <dgm:prSet presAssocID="{7EC09BDE-96E6-4E3C-82C2-68ABF163EBC7}" presName="circle" presStyleLbl="node1" presStyleIdx="3" presStyleCnt="5"/>
      <dgm:spPr/>
    </dgm:pt>
    <dgm:pt modelId="{001AAA11-9683-4299-8DCF-46745C9A6BD0}" type="pres">
      <dgm:prSet presAssocID="{E57F3D86-0ADD-4157-B929-890240816D8B}" presName="transSpace" presStyleCnt="0"/>
      <dgm:spPr/>
    </dgm:pt>
    <dgm:pt modelId="{47C8B15A-4154-41F4-ABB5-E454A3AB22A9}" type="pres">
      <dgm:prSet presAssocID="{83380DAE-CA13-4B1D-BCF7-4074D9D4CDE6}" presName="posSpace" presStyleCnt="0"/>
      <dgm:spPr/>
    </dgm:pt>
    <dgm:pt modelId="{62003FF1-7806-44B2-A176-A6F4C8C39FCB}" type="pres">
      <dgm:prSet presAssocID="{83380DAE-CA13-4B1D-BCF7-4074D9D4CDE6}" presName="vertFlow" presStyleCnt="0"/>
      <dgm:spPr/>
    </dgm:pt>
    <dgm:pt modelId="{476C6D5B-A38F-40DF-9BA7-46E4AB723185}" type="pres">
      <dgm:prSet presAssocID="{83380DAE-CA13-4B1D-BCF7-4074D9D4CDE6}" presName="topSpace" presStyleCnt="0"/>
      <dgm:spPr/>
    </dgm:pt>
    <dgm:pt modelId="{E11256D9-FC85-4514-8056-C28C9AFBCD1D}" type="pres">
      <dgm:prSet presAssocID="{83380DAE-CA13-4B1D-BCF7-4074D9D4CDE6}" presName="firstComp" presStyleCnt="0"/>
      <dgm:spPr/>
    </dgm:pt>
    <dgm:pt modelId="{0106778F-9DDE-4415-ACD0-84A8D6B3CED7}" type="pres">
      <dgm:prSet presAssocID="{83380DAE-CA13-4B1D-BCF7-4074D9D4CDE6}" presName="firstChild" presStyleLbl="bgAccFollowNode1" presStyleIdx="8" presStyleCnt="10"/>
      <dgm:spPr/>
    </dgm:pt>
    <dgm:pt modelId="{D1B9A0AC-5DD3-406B-BC42-E0176C889C53}" type="pres">
      <dgm:prSet presAssocID="{83380DAE-CA13-4B1D-BCF7-4074D9D4CDE6}" presName="firstChildTx" presStyleLbl="bgAccFollowNode1" presStyleIdx="8" presStyleCnt="10">
        <dgm:presLayoutVars>
          <dgm:bulletEnabled val="1"/>
        </dgm:presLayoutVars>
      </dgm:prSet>
      <dgm:spPr/>
    </dgm:pt>
    <dgm:pt modelId="{F4C18EC0-6CDA-4E1D-BB90-375977BA2ABA}" type="pres">
      <dgm:prSet presAssocID="{F54C7357-B8FC-42A8-B393-5E88172EE30A}" presName="comp" presStyleCnt="0"/>
      <dgm:spPr/>
    </dgm:pt>
    <dgm:pt modelId="{319EE21F-61EA-4117-934A-0E24B95D0D87}" type="pres">
      <dgm:prSet presAssocID="{F54C7357-B8FC-42A8-B393-5E88172EE30A}" presName="child" presStyleLbl="bgAccFollowNode1" presStyleIdx="9" presStyleCnt="10"/>
      <dgm:spPr/>
    </dgm:pt>
    <dgm:pt modelId="{4EE4CA39-136F-49FC-B5AC-2417BD09054E}" type="pres">
      <dgm:prSet presAssocID="{F54C7357-B8FC-42A8-B393-5E88172EE30A}" presName="childTx" presStyleLbl="bgAccFollowNode1" presStyleIdx="9" presStyleCnt="10">
        <dgm:presLayoutVars>
          <dgm:bulletEnabled val="1"/>
        </dgm:presLayoutVars>
      </dgm:prSet>
      <dgm:spPr/>
    </dgm:pt>
    <dgm:pt modelId="{99F7C317-DACA-4335-AC7B-C5DDC03650D4}" type="pres">
      <dgm:prSet presAssocID="{83380DAE-CA13-4B1D-BCF7-4074D9D4CDE6}" presName="negSpace" presStyleCnt="0"/>
      <dgm:spPr/>
    </dgm:pt>
    <dgm:pt modelId="{AB60A56F-4FC8-4838-9E47-0312060A33DF}" type="pres">
      <dgm:prSet presAssocID="{83380DAE-CA13-4B1D-BCF7-4074D9D4CDE6}" presName="circle" presStyleLbl="node1" presStyleIdx="4" presStyleCnt="5"/>
      <dgm:spPr/>
    </dgm:pt>
  </dgm:ptLst>
  <dgm:cxnLst>
    <dgm:cxn modelId="{C02E9003-1876-4673-A955-727CC462E6BC}" type="presOf" srcId="{83380DAE-CA13-4B1D-BCF7-4074D9D4CDE6}" destId="{AB60A56F-4FC8-4838-9E47-0312060A33DF}" srcOrd="0" destOrd="0" presId="urn:microsoft.com/office/officeart/2005/8/layout/hList9"/>
    <dgm:cxn modelId="{9AF56910-10A5-48A4-B795-9AAC86358A63}" type="presOf" srcId="{2B06760F-484E-435D-A32B-9BC12F66AB73}" destId="{78941EAB-A449-42D3-858B-41CD0E31B3AE}" srcOrd="0" destOrd="0" presId="urn:microsoft.com/office/officeart/2005/8/layout/hList9"/>
    <dgm:cxn modelId="{BE41ED14-2998-4240-9AC9-917BFD83842B}" srcId="{7EC09BDE-96E6-4E3C-82C2-68ABF163EBC7}" destId="{894CCF99-4F40-4EDE-A353-3B4943ABF54F}" srcOrd="1" destOrd="0" parTransId="{C39860C8-86C2-4249-BCA5-A91C6AF7279A}" sibTransId="{1590489E-292A-4837-9426-C31B1ADCF8C9}"/>
    <dgm:cxn modelId="{BD341E1E-1CFF-415D-BA58-9E2C46D99AC2}" type="presOf" srcId="{AF4E34EF-4464-4E70-B607-5317A52DA17D}" destId="{B9D47BB1-AE37-47D1-B262-159A1439D85A}" srcOrd="0" destOrd="0" presId="urn:microsoft.com/office/officeart/2005/8/layout/hList9"/>
    <dgm:cxn modelId="{3418151F-179B-4171-BB81-4AA8EE0C43EA}" type="presOf" srcId="{FC036B83-3EB9-4C3D-BC00-E1F91377032C}" destId="{3E139B2B-2AFA-4A0E-AB9A-37309C4720C4}" srcOrd="1" destOrd="0" presId="urn:microsoft.com/office/officeart/2005/8/layout/hList9"/>
    <dgm:cxn modelId="{8D2D8320-86CB-4762-8E73-7BE7FA4265B0}" type="presOf" srcId="{E9F4AA1B-AD8F-4A98-947D-CB018F2107B8}" destId="{A5FA77D1-4681-4981-BD14-62D1CE843E8F}" srcOrd="0" destOrd="0" presId="urn:microsoft.com/office/officeart/2005/8/layout/hList9"/>
    <dgm:cxn modelId="{579BC12C-BACA-4D61-B132-5E5A70AB88BA}" srcId="{5B376B08-3D4C-42B6-90C4-751B4E12BB20}" destId="{A110F997-A38B-4CD4-91CB-A5CB405C4B45}" srcOrd="1" destOrd="0" parTransId="{E0A532FB-6053-49B6-AFFF-57A39DF0557F}" sibTransId="{A1C1F9BD-EAFE-4218-A6B2-7D8DB11B0801}"/>
    <dgm:cxn modelId="{3B70BA2E-2C26-4F7C-B8B1-17F8DF0759DD}" type="presOf" srcId="{176926B4-88CA-4374-A417-64E5169FB94C}" destId="{9D04C053-FCA1-4509-9956-133F35A3ECE5}" srcOrd="0" destOrd="0" presId="urn:microsoft.com/office/officeart/2005/8/layout/hList9"/>
    <dgm:cxn modelId="{D734DA38-6BEA-4163-9C3A-94A2D1281304}" type="presOf" srcId="{5B376B08-3D4C-42B6-90C4-751B4E12BB20}" destId="{AC35BD2B-51B1-4CC5-89FB-0D6D729E65D1}" srcOrd="0" destOrd="0" presId="urn:microsoft.com/office/officeart/2005/8/layout/hList9"/>
    <dgm:cxn modelId="{1CD23540-6E7E-43E9-AA77-2270F169C155}" type="presOf" srcId="{894CCF99-4F40-4EDE-A353-3B4943ABF54F}" destId="{DB5CB09C-659A-43C2-A8DE-CC25104480C2}" srcOrd="1" destOrd="0" presId="urn:microsoft.com/office/officeart/2005/8/layout/hList9"/>
    <dgm:cxn modelId="{9D33BE5C-BADE-4450-9A8B-EFFCB4CB5EDC}" srcId="{5B376B08-3D4C-42B6-90C4-751B4E12BB20}" destId="{5F824E04-BCBF-47EF-AEE3-17F4B18B9CD5}" srcOrd="0" destOrd="0" parTransId="{6D615149-6B22-4B17-9C11-B335434EA086}" sibTransId="{357DDF16-23CB-4ED7-97BB-1141A8586DD1}"/>
    <dgm:cxn modelId="{466BE763-A582-4681-990F-EA18D4E360CB}" type="presOf" srcId="{A110F997-A38B-4CD4-91CB-A5CB405C4B45}" destId="{2D9E15D5-BEB9-48B0-A65D-BF6EADFF3C9C}" srcOrd="0" destOrd="0" presId="urn:microsoft.com/office/officeart/2005/8/layout/hList9"/>
    <dgm:cxn modelId="{28EC6D47-A3AB-41AB-BF31-07CD00359CB9}" type="presOf" srcId="{4F68271F-8E87-459A-9732-710968A5D8C6}" destId="{34EF6D6D-D6F4-4546-A1BF-86BEAE1AB512}" srcOrd="0" destOrd="0" presId="urn:microsoft.com/office/officeart/2005/8/layout/hList9"/>
    <dgm:cxn modelId="{24E2416E-6B71-4B06-8FC3-4609A0C39E34}" type="presOf" srcId="{894CCF99-4F40-4EDE-A353-3B4943ABF54F}" destId="{55DEBA2C-1ECD-4CB9-BA4C-AB08069C2D33}" srcOrd="0" destOrd="0" presId="urn:microsoft.com/office/officeart/2005/8/layout/hList9"/>
    <dgm:cxn modelId="{CC9AF876-4E7D-4893-80FA-B0F9CEC6B5B6}" srcId="{83380DAE-CA13-4B1D-BCF7-4074D9D4CDE6}" destId="{F54C7357-B8FC-42A8-B393-5E88172EE30A}" srcOrd="1" destOrd="0" parTransId="{03967A14-B269-46AD-B642-C8EE0915BB99}" sibTransId="{D5AF8A4C-1962-4FCC-92EB-7EB7EA724926}"/>
    <dgm:cxn modelId="{00F53359-9907-4D06-8C24-6471DA9AA644}" srcId="{AF4E34EF-4464-4E70-B607-5317A52DA17D}" destId="{4F68271F-8E87-459A-9732-710968A5D8C6}" srcOrd="1" destOrd="0" parTransId="{3CE0AF61-B97D-4B31-983F-10BD593FB93E}" sibTransId="{BD707FB1-381B-4195-9167-E00ECF617598}"/>
    <dgm:cxn modelId="{C5B7B97B-4F4B-4E15-B3A9-2A46F9C84DC6}" type="presOf" srcId="{5F824E04-BCBF-47EF-AEE3-17F4B18B9CD5}" destId="{4FE81D4A-B4F0-447B-AC6D-2C32782410BD}" srcOrd="0" destOrd="0" presId="urn:microsoft.com/office/officeart/2005/8/layout/hList9"/>
    <dgm:cxn modelId="{FB5FEC83-D85C-4D84-8CA6-AD21B2B996BA}" type="presOf" srcId="{F54C7357-B8FC-42A8-B393-5E88172EE30A}" destId="{319EE21F-61EA-4117-934A-0E24B95D0D87}" srcOrd="0" destOrd="0" presId="urn:microsoft.com/office/officeart/2005/8/layout/hList9"/>
    <dgm:cxn modelId="{4D46928A-C490-4E34-BFB5-AE6C5F410EE4}" type="presOf" srcId="{87DDF769-2F1C-4F9E-AE6B-448CDAD95C6E}" destId="{42EA86F2-4DDD-454A-9A30-48424AD3E1B9}" srcOrd="1" destOrd="0" presId="urn:microsoft.com/office/officeart/2005/8/layout/hList9"/>
    <dgm:cxn modelId="{1E73368E-2E3A-46CD-B2B2-CFB5369E5A34}" type="presOf" srcId="{7069B976-F725-4522-BC22-A3445E9ACCC7}" destId="{2353A8FA-4AD5-4D49-8943-326CB6C68B66}" srcOrd="0" destOrd="0" presId="urn:microsoft.com/office/officeart/2005/8/layout/hList9"/>
    <dgm:cxn modelId="{1927949B-45B9-40E3-8451-FF4F41967166}" type="presOf" srcId="{FC036B83-3EB9-4C3D-BC00-E1F91377032C}" destId="{8EB9FFC2-1B15-45E0-88C8-F04492ACCB99}" srcOrd="0" destOrd="0" presId="urn:microsoft.com/office/officeart/2005/8/layout/hList9"/>
    <dgm:cxn modelId="{56A1939C-BD0C-4B13-B2C1-9E851D26D66D}" type="presOf" srcId="{176926B4-88CA-4374-A417-64E5169FB94C}" destId="{7FBC56A7-4D77-4BEB-8F22-B7BBE10E2033}" srcOrd="1" destOrd="0" presId="urn:microsoft.com/office/officeart/2005/8/layout/hList9"/>
    <dgm:cxn modelId="{23CEDCA3-90FF-4994-BCC1-AA02A0814CE1}" srcId="{A110F997-A38B-4CD4-91CB-A5CB405C4B45}" destId="{87DDF769-2F1C-4F9E-AE6B-448CDAD95C6E}" srcOrd="0" destOrd="0" parTransId="{BD29C790-6D7D-479B-952B-28EA8314E36F}" sibTransId="{76CC09DC-67ED-4BC9-8D47-1DB4671D92F2}"/>
    <dgm:cxn modelId="{CC351CA4-00A3-4D99-A50F-81A7F3A78803}" srcId="{5B376B08-3D4C-42B6-90C4-751B4E12BB20}" destId="{7EC09BDE-96E6-4E3C-82C2-68ABF163EBC7}" srcOrd="3" destOrd="0" parTransId="{8432DF10-5531-4A56-8CD7-B0F531B7DACC}" sibTransId="{E57F3D86-0ADD-4157-B929-890240816D8B}"/>
    <dgm:cxn modelId="{F458A1AC-C80A-40D3-BDD6-C254460D8944}" type="presOf" srcId="{4F68271F-8E87-459A-9732-710968A5D8C6}" destId="{D227D6BA-FE64-4B07-8CB0-6B6CD2FCF98D}" srcOrd="1" destOrd="0" presId="urn:microsoft.com/office/officeart/2005/8/layout/hList9"/>
    <dgm:cxn modelId="{189525B0-0793-445F-B60B-D5CD3A94C212}" srcId="{5F824E04-BCBF-47EF-AEE3-17F4B18B9CD5}" destId="{176926B4-88CA-4374-A417-64E5169FB94C}" srcOrd="1" destOrd="0" parTransId="{EC3F316A-9800-4517-ACC0-0FE60879E785}" sibTransId="{201B212A-546C-44EB-9C74-8A27E2B8146F}"/>
    <dgm:cxn modelId="{973109B3-9ACF-4757-BD95-A07658F86F0E}" srcId="{83380DAE-CA13-4B1D-BCF7-4074D9D4CDE6}" destId="{EBA37AB3-0C72-473E-925B-94B2AD6D8644}" srcOrd="0" destOrd="0" parTransId="{CE069BAC-B2FA-45A1-A50A-D16137D62D18}" sibTransId="{59A05585-1640-470B-AD3A-B965E8113EDD}"/>
    <dgm:cxn modelId="{CA81EBB3-FAC1-4C0B-9702-8683331B8B6C}" type="presOf" srcId="{F54C7357-B8FC-42A8-B393-5E88172EE30A}" destId="{4EE4CA39-136F-49FC-B5AC-2417BD09054E}" srcOrd="1" destOrd="0" presId="urn:microsoft.com/office/officeart/2005/8/layout/hList9"/>
    <dgm:cxn modelId="{DE25D9B4-4989-4B37-8BE7-66FC80B8D89E}" srcId="{A110F997-A38B-4CD4-91CB-A5CB405C4B45}" destId="{7069B976-F725-4522-BC22-A3445E9ACCC7}" srcOrd="1" destOrd="0" parTransId="{37C4AF35-3322-4C84-8547-FAEEE9839799}" sibTransId="{3057113F-7A0F-4FB3-A036-8EF9DF404723}"/>
    <dgm:cxn modelId="{E71036B6-7899-4BD5-AB43-EFC406CCCFC6}" type="presOf" srcId="{E9F4AA1B-AD8F-4A98-947D-CB018F2107B8}" destId="{BF92BF9E-3CCA-45CE-A778-C376B078C1EF}" srcOrd="1" destOrd="0" presId="urn:microsoft.com/office/officeart/2005/8/layout/hList9"/>
    <dgm:cxn modelId="{A37BC8C3-8649-49A4-B22B-750B1FD2C4E3}" srcId="{5F824E04-BCBF-47EF-AEE3-17F4B18B9CD5}" destId="{E9F4AA1B-AD8F-4A98-947D-CB018F2107B8}" srcOrd="0" destOrd="0" parTransId="{661B4BFD-461C-4469-B6D9-CB5D3C3C1ACB}" sibTransId="{4B087648-6496-4DF1-A919-D031A79D4349}"/>
    <dgm:cxn modelId="{6D07ECC5-9936-4816-97EB-1BD9F6EDE25F}" type="presOf" srcId="{2B06760F-484E-435D-A32B-9BC12F66AB73}" destId="{8FD880DF-B962-483B-826C-536FFF0CFAB6}" srcOrd="1" destOrd="0" presId="urn:microsoft.com/office/officeart/2005/8/layout/hList9"/>
    <dgm:cxn modelId="{2D35E7D0-45C4-45B8-B890-539F47B3BC3C}" type="presOf" srcId="{EBA37AB3-0C72-473E-925B-94B2AD6D8644}" destId="{0106778F-9DDE-4415-ACD0-84A8D6B3CED7}" srcOrd="0" destOrd="0" presId="urn:microsoft.com/office/officeart/2005/8/layout/hList9"/>
    <dgm:cxn modelId="{EF001CD6-8C97-4BD5-891F-99CBFAE85889}" srcId="{AF4E34EF-4464-4E70-B607-5317A52DA17D}" destId="{FC036B83-3EB9-4C3D-BC00-E1F91377032C}" srcOrd="0" destOrd="0" parTransId="{B3D9927F-FCF0-41D3-B216-4C9CB3CC3604}" sibTransId="{91E53284-E885-49E0-88B0-E44E08F20C8D}"/>
    <dgm:cxn modelId="{82E75ED8-C46E-410D-AB7F-C7E5D796DE5B}" type="presOf" srcId="{87DDF769-2F1C-4F9E-AE6B-448CDAD95C6E}" destId="{3992A94E-5861-46E8-8012-93C9DCAE871E}" srcOrd="0" destOrd="0" presId="urn:microsoft.com/office/officeart/2005/8/layout/hList9"/>
    <dgm:cxn modelId="{2E3481D8-B7AF-4EBB-8BD3-7FF75C4C8366}" type="presOf" srcId="{7069B976-F725-4522-BC22-A3445E9ACCC7}" destId="{C309902D-A7FE-4035-89EE-A6974113B0FF}" srcOrd="1" destOrd="0" presId="urn:microsoft.com/office/officeart/2005/8/layout/hList9"/>
    <dgm:cxn modelId="{D44507E1-D8FB-4373-B620-904390E17A2B}" srcId="{5B376B08-3D4C-42B6-90C4-751B4E12BB20}" destId="{AF4E34EF-4464-4E70-B607-5317A52DA17D}" srcOrd="2" destOrd="0" parTransId="{7942B087-3DDA-470E-8EFA-2759BE06217A}" sibTransId="{D7C10804-2F17-4803-B47C-942D576AE467}"/>
    <dgm:cxn modelId="{6461C0E7-DABF-4784-A19E-42FF5F9AF34B}" srcId="{5B376B08-3D4C-42B6-90C4-751B4E12BB20}" destId="{83380DAE-CA13-4B1D-BCF7-4074D9D4CDE6}" srcOrd="4" destOrd="0" parTransId="{036F2F0A-089E-44E6-9A8E-A51925F21FA1}" sibTransId="{BCAA0C43-8504-4078-BFAE-D0B92AA2A7D4}"/>
    <dgm:cxn modelId="{D0D241E9-DF06-4890-9A08-83C22DD0DACF}" type="presOf" srcId="{7EC09BDE-96E6-4E3C-82C2-68ABF163EBC7}" destId="{83A30CB1-0519-4AA9-B75C-CD2AB240F492}" srcOrd="0" destOrd="0" presId="urn:microsoft.com/office/officeart/2005/8/layout/hList9"/>
    <dgm:cxn modelId="{DB613BF4-62B3-411E-828E-64CB9A5195BA}" srcId="{7EC09BDE-96E6-4E3C-82C2-68ABF163EBC7}" destId="{2B06760F-484E-435D-A32B-9BC12F66AB73}" srcOrd="0" destOrd="0" parTransId="{E03A877A-0F7D-4BD8-89A3-8339550DFE88}" sibTransId="{3771F67A-4722-4FEB-9309-B1E0BD0AD014}"/>
    <dgm:cxn modelId="{E7C3DEF6-19E2-449C-813A-08408B231A26}" type="presOf" srcId="{EBA37AB3-0C72-473E-925B-94B2AD6D8644}" destId="{D1B9A0AC-5DD3-406B-BC42-E0176C889C53}" srcOrd="1" destOrd="0" presId="urn:microsoft.com/office/officeart/2005/8/layout/hList9"/>
    <dgm:cxn modelId="{79B105ED-CE5C-4E09-B2E9-42C0421B3ABD}" type="presParOf" srcId="{AC35BD2B-51B1-4CC5-89FB-0D6D729E65D1}" destId="{F6057742-81A0-4B34-BB18-986B44B8517B}" srcOrd="0" destOrd="0" presId="urn:microsoft.com/office/officeart/2005/8/layout/hList9"/>
    <dgm:cxn modelId="{8CB87824-04C0-4885-AA1A-731EF9867607}" type="presParOf" srcId="{AC35BD2B-51B1-4CC5-89FB-0D6D729E65D1}" destId="{A53F4AB4-1142-4EA5-806C-171D82234F7F}" srcOrd="1" destOrd="0" presId="urn:microsoft.com/office/officeart/2005/8/layout/hList9"/>
    <dgm:cxn modelId="{37CE7897-2B21-4E4F-B70F-68E4A087ABA3}" type="presParOf" srcId="{A53F4AB4-1142-4EA5-806C-171D82234F7F}" destId="{6AA679FE-0559-4893-95C8-481F9CD15285}" srcOrd="0" destOrd="0" presId="urn:microsoft.com/office/officeart/2005/8/layout/hList9"/>
    <dgm:cxn modelId="{DA81B195-72EF-4835-84B7-36CDB9ECC105}" type="presParOf" srcId="{A53F4AB4-1142-4EA5-806C-171D82234F7F}" destId="{9BFFDA64-804C-4A4E-9081-49836BD2EF55}" srcOrd="1" destOrd="0" presId="urn:microsoft.com/office/officeart/2005/8/layout/hList9"/>
    <dgm:cxn modelId="{374FA1AC-DAA5-4017-961A-0CD6C81CF652}" type="presParOf" srcId="{9BFFDA64-804C-4A4E-9081-49836BD2EF55}" destId="{A5FA77D1-4681-4981-BD14-62D1CE843E8F}" srcOrd="0" destOrd="0" presId="urn:microsoft.com/office/officeart/2005/8/layout/hList9"/>
    <dgm:cxn modelId="{0728F048-6FFA-41F5-9EF3-D65FDDC9DA7C}" type="presParOf" srcId="{9BFFDA64-804C-4A4E-9081-49836BD2EF55}" destId="{BF92BF9E-3CCA-45CE-A778-C376B078C1EF}" srcOrd="1" destOrd="0" presId="urn:microsoft.com/office/officeart/2005/8/layout/hList9"/>
    <dgm:cxn modelId="{E1F8E60B-1603-4D24-939B-0CD6D70AF356}" type="presParOf" srcId="{A53F4AB4-1142-4EA5-806C-171D82234F7F}" destId="{17CE610A-D7BE-4959-8309-939EDBAD5856}" srcOrd="2" destOrd="0" presId="urn:microsoft.com/office/officeart/2005/8/layout/hList9"/>
    <dgm:cxn modelId="{0CE43B16-55AE-419A-84D5-4D6A0D17CC9F}" type="presParOf" srcId="{17CE610A-D7BE-4959-8309-939EDBAD5856}" destId="{9D04C053-FCA1-4509-9956-133F35A3ECE5}" srcOrd="0" destOrd="0" presId="urn:microsoft.com/office/officeart/2005/8/layout/hList9"/>
    <dgm:cxn modelId="{40DB2E7A-A30C-4B32-880C-EF2462B1BDE6}" type="presParOf" srcId="{17CE610A-D7BE-4959-8309-939EDBAD5856}" destId="{7FBC56A7-4D77-4BEB-8F22-B7BBE10E2033}" srcOrd="1" destOrd="0" presId="urn:microsoft.com/office/officeart/2005/8/layout/hList9"/>
    <dgm:cxn modelId="{529E94F9-F241-430C-A912-4056EEC0D274}" type="presParOf" srcId="{AC35BD2B-51B1-4CC5-89FB-0D6D729E65D1}" destId="{D1D0505E-7CA1-4A95-BD34-3810516DFF17}" srcOrd="2" destOrd="0" presId="urn:microsoft.com/office/officeart/2005/8/layout/hList9"/>
    <dgm:cxn modelId="{32F7C439-C9EC-4404-8E34-63E172B23FB1}" type="presParOf" srcId="{AC35BD2B-51B1-4CC5-89FB-0D6D729E65D1}" destId="{4FE81D4A-B4F0-447B-AC6D-2C32782410BD}" srcOrd="3" destOrd="0" presId="urn:microsoft.com/office/officeart/2005/8/layout/hList9"/>
    <dgm:cxn modelId="{C936F0F0-3943-43A5-B976-7FE3F68E0EBD}" type="presParOf" srcId="{AC35BD2B-51B1-4CC5-89FB-0D6D729E65D1}" destId="{DE5C6FB8-235B-4F4B-B379-24F2D06C869E}" srcOrd="4" destOrd="0" presId="urn:microsoft.com/office/officeart/2005/8/layout/hList9"/>
    <dgm:cxn modelId="{B2E716B8-DD6D-4E3D-BB34-4869EF3AD66E}" type="presParOf" srcId="{AC35BD2B-51B1-4CC5-89FB-0D6D729E65D1}" destId="{1B3E160D-1319-472E-B99C-4F13CE3A626E}" srcOrd="5" destOrd="0" presId="urn:microsoft.com/office/officeart/2005/8/layout/hList9"/>
    <dgm:cxn modelId="{4F46D1CF-F09E-4FF1-810D-591E66EB0317}" type="presParOf" srcId="{AC35BD2B-51B1-4CC5-89FB-0D6D729E65D1}" destId="{258D60D1-9137-44E3-B4F5-D653F2490016}" srcOrd="6" destOrd="0" presId="urn:microsoft.com/office/officeart/2005/8/layout/hList9"/>
    <dgm:cxn modelId="{16653023-E8E2-4F89-A882-FD92A4E8610C}" type="presParOf" srcId="{258D60D1-9137-44E3-B4F5-D653F2490016}" destId="{D1695A50-8DEE-4AC3-858E-AA2D8F9B89F4}" srcOrd="0" destOrd="0" presId="urn:microsoft.com/office/officeart/2005/8/layout/hList9"/>
    <dgm:cxn modelId="{5913C305-A92B-4D65-AF48-F1F87BCC6F4E}" type="presParOf" srcId="{258D60D1-9137-44E3-B4F5-D653F2490016}" destId="{DA283C62-56D3-4AC7-AD7D-121132342B14}" srcOrd="1" destOrd="0" presId="urn:microsoft.com/office/officeart/2005/8/layout/hList9"/>
    <dgm:cxn modelId="{AEF32C17-0B02-4DFD-9C69-B8BC878AA74F}" type="presParOf" srcId="{DA283C62-56D3-4AC7-AD7D-121132342B14}" destId="{3992A94E-5861-46E8-8012-93C9DCAE871E}" srcOrd="0" destOrd="0" presId="urn:microsoft.com/office/officeart/2005/8/layout/hList9"/>
    <dgm:cxn modelId="{1A74ACE4-927D-48A0-BB02-5648A41E0DF9}" type="presParOf" srcId="{DA283C62-56D3-4AC7-AD7D-121132342B14}" destId="{42EA86F2-4DDD-454A-9A30-48424AD3E1B9}" srcOrd="1" destOrd="0" presId="urn:microsoft.com/office/officeart/2005/8/layout/hList9"/>
    <dgm:cxn modelId="{CFEDF728-5F25-48F0-A167-40260649233E}" type="presParOf" srcId="{258D60D1-9137-44E3-B4F5-D653F2490016}" destId="{CA542001-0C87-4EF1-B781-B0586664E497}" srcOrd="2" destOrd="0" presId="urn:microsoft.com/office/officeart/2005/8/layout/hList9"/>
    <dgm:cxn modelId="{9A049F36-CED1-46E3-AC19-3B6E26AAC2B1}" type="presParOf" srcId="{CA542001-0C87-4EF1-B781-B0586664E497}" destId="{2353A8FA-4AD5-4D49-8943-326CB6C68B66}" srcOrd="0" destOrd="0" presId="urn:microsoft.com/office/officeart/2005/8/layout/hList9"/>
    <dgm:cxn modelId="{F00AFEF7-E64E-45F8-92D7-E5006BC8BB82}" type="presParOf" srcId="{CA542001-0C87-4EF1-B781-B0586664E497}" destId="{C309902D-A7FE-4035-89EE-A6974113B0FF}" srcOrd="1" destOrd="0" presId="urn:microsoft.com/office/officeart/2005/8/layout/hList9"/>
    <dgm:cxn modelId="{F1E3B511-7CBB-4D06-A7DF-F4D620854B03}" type="presParOf" srcId="{AC35BD2B-51B1-4CC5-89FB-0D6D729E65D1}" destId="{CE76A6FA-8CCA-4D77-BCCC-7B3C94915667}" srcOrd="7" destOrd="0" presId="urn:microsoft.com/office/officeart/2005/8/layout/hList9"/>
    <dgm:cxn modelId="{8EFA254D-535B-4C28-9073-F6A068D082B6}" type="presParOf" srcId="{AC35BD2B-51B1-4CC5-89FB-0D6D729E65D1}" destId="{2D9E15D5-BEB9-48B0-A65D-BF6EADFF3C9C}" srcOrd="8" destOrd="0" presId="urn:microsoft.com/office/officeart/2005/8/layout/hList9"/>
    <dgm:cxn modelId="{EBBC0721-D051-4043-9329-A497C3019334}" type="presParOf" srcId="{AC35BD2B-51B1-4CC5-89FB-0D6D729E65D1}" destId="{81D2D3AE-9AE7-40EA-A31B-C047E72E92B3}" srcOrd="9" destOrd="0" presId="urn:microsoft.com/office/officeart/2005/8/layout/hList9"/>
    <dgm:cxn modelId="{3D2C2753-F047-43F8-91F0-0B19F709FC77}" type="presParOf" srcId="{AC35BD2B-51B1-4CC5-89FB-0D6D729E65D1}" destId="{80C5DFAD-2D60-451A-B89F-29AFC3B0BA1D}" srcOrd="10" destOrd="0" presId="urn:microsoft.com/office/officeart/2005/8/layout/hList9"/>
    <dgm:cxn modelId="{A77D5E1E-9624-4ED4-B9D7-12C7C55F3729}" type="presParOf" srcId="{AC35BD2B-51B1-4CC5-89FB-0D6D729E65D1}" destId="{1A9C271D-D0AF-43C2-96A9-01DF387E78DA}" srcOrd="11" destOrd="0" presId="urn:microsoft.com/office/officeart/2005/8/layout/hList9"/>
    <dgm:cxn modelId="{B6FE09B8-7389-4A37-B0C9-778F85CAA271}" type="presParOf" srcId="{1A9C271D-D0AF-43C2-96A9-01DF387E78DA}" destId="{58FD85D5-0649-4E82-A2D6-AE71C5DE7A2C}" srcOrd="0" destOrd="0" presId="urn:microsoft.com/office/officeart/2005/8/layout/hList9"/>
    <dgm:cxn modelId="{07F6471D-2410-4573-811C-70A3B7DD03B5}" type="presParOf" srcId="{1A9C271D-D0AF-43C2-96A9-01DF387E78DA}" destId="{626E37D9-2F4D-49D8-8744-3F1EF6A5DE49}" srcOrd="1" destOrd="0" presId="urn:microsoft.com/office/officeart/2005/8/layout/hList9"/>
    <dgm:cxn modelId="{BA2109D7-9C96-4AD3-BD3D-D78241F91963}" type="presParOf" srcId="{626E37D9-2F4D-49D8-8744-3F1EF6A5DE49}" destId="{8EB9FFC2-1B15-45E0-88C8-F04492ACCB99}" srcOrd="0" destOrd="0" presId="urn:microsoft.com/office/officeart/2005/8/layout/hList9"/>
    <dgm:cxn modelId="{DA8A1F1A-1A31-4984-A3E8-3CCF08272896}" type="presParOf" srcId="{626E37D9-2F4D-49D8-8744-3F1EF6A5DE49}" destId="{3E139B2B-2AFA-4A0E-AB9A-37309C4720C4}" srcOrd="1" destOrd="0" presId="urn:microsoft.com/office/officeart/2005/8/layout/hList9"/>
    <dgm:cxn modelId="{D4F6EDAF-E8DA-49F4-B3CB-786B16DD4401}" type="presParOf" srcId="{1A9C271D-D0AF-43C2-96A9-01DF387E78DA}" destId="{D6B0077F-DC9A-4FBD-986D-BFC8C0437C83}" srcOrd="2" destOrd="0" presId="urn:microsoft.com/office/officeart/2005/8/layout/hList9"/>
    <dgm:cxn modelId="{D4138CA1-028F-4E5C-BB5D-89B7886C12A0}" type="presParOf" srcId="{D6B0077F-DC9A-4FBD-986D-BFC8C0437C83}" destId="{34EF6D6D-D6F4-4546-A1BF-86BEAE1AB512}" srcOrd="0" destOrd="0" presId="urn:microsoft.com/office/officeart/2005/8/layout/hList9"/>
    <dgm:cxn modelId="{DDF94B1A-3013-4EFC-91C7-44FA4727FDEF}" type="presParOf" srcId="{D6B0077F-DC9A-4FBD-986D-BFC8C0437C83}" destId="{D227D6BA-FE64-4B07-8CB0-6B6CD2FCF98D}" srcOrd="1" destOrd="0" presId="urn:microsoft.com/office/officeart/2005/8/layout/hList9"/>
    <dgm:cxn modelId="{6DA0F1FD-E03F-4D0F-9BC6-C72C1AED835A}" type="presParOf" srcId="{AC35BD2B-51B1-4CC5-89FB-0D6D729E65D1}" destId="{487B5049-7611-4767-9AC1-D6AE7E9D7860}" srcOrd="12" destOrd="0" presId="urn:microsoft.com/office/officeart/2005/8/layout/hList9"/>
    <dgm:cxn modelId="{49FBFEBD-8927-4054-A43C-817BDC0BD553}" type="presParOf" srcId="{AC35BD2B-51B1-4CC5-89FB-0D6D729E65D1}" destId="{B9D47BB1-AE37-47D1-B262-159A1439D85A}" srcOrd="13" destOrd="0" presId="urn:microsoft.com/office/officeart/2005/8/layout/hList9"/>
    <dgm:cxn modelId="{6F318433-F42B-4688-8CF7-7F117F971E60}" type="presParOf" srcId="{AC35BD2B-51B1-4CC5-89FB-0D6D729E65D1}" destId="{DCDD484D-2EBE-4CA3-B066-4D6841FEC81A}" srcOrd="14" destOrd="0" presId="urn:microsoft.com/office/officeart/2005/8/layout/hList9"/>
    <dgm:cxn modelId="{1C478B01-265C-43D6-BB50-A63100D5C75E}" type="presParOf" srcId="{AC35BD2B-51B1-4CC5-89FB-0D6D729E65D1}" destId="{C3F0C6BD-A841-4836-8A72-EF60526DA46C}" srcOrd="15" destOrd="0" presId="urn:microsoft.com/office/officeart/2005/8/layout/hList9"/>
    <dgm:cxn modelId="{648A714D-B7B1-432A-90EA-BBB7FAD2EF3F}" type="presParOf" srcId="{AC35BD2B-51B1-4CC5-89FB-0D6D729E65D1}" destId="{8BA7621D-E188-49B1-8A44-6D8B20D1EABD}" srcOrd="16" destOrd="0" presId="urn:microsoft.com/office/officeart/2005/8/layout/hList9"/>
    <dgm:cxn modelId="{3EBE44F2-C6E9-4E7E-8590-AFA33A7A4DE8}" type="presParOf" srcId="{8BA7621D-E188-49B1-8A44-6D8B20D1EABD}" destId="{ADC67F8F-7F40-467F-9E8C-596D946BB187}" srcOrd="0" destOrd="0" presId="urn:microsoft.com/office/officeart/2005/8/layout/hList9"/>
    <dgm:cxn modelId="{C271139F-E152-4439-BA8C-991F7CF77BF4}" type="presParOf" srcId="{8BA7621D-E188-49B1-8A44-6D8B20D1EABD}" destId="{740EC996-4599-491C-80E7-823A3BFDA7ED}" srcOrd="1" destOrd="0" presId="urn:microsoft.com/office/officeart/2005/8/layout/hList9"/>
    <dgm:cxn modelId="{4A6790AD-E545-42D6-91E8-B6684B4B88FF}" type="presParOf" srcId="{740EC996-4599-491C-80E7-823A3BFDA7ED}" destId="{78941EAB-A449-42D3-858B-41CD0E31B3AE}" srcOrd="0" destOrd="0" presId="urn:microsoft.com/office/officeart/2005/8/layout/hList9"/>
    <dgm:cxn modelId="{EB86A29F-C34D-4559-8514-FDA775E3445E}" type="presParOf" srcId="{740EC996-4599-491C-80E7-823A3BFDA7ED}" destId="{8FD880DF-B962-483B-826C-536FFF0CFAB6}" srcOrd="1" destOrd="0" presId="urn:microsoft.com/office/officeart/2005/8/layout/hList9"/>
    <dgm:cxn modelId="{CCDE8E8F-B14C-4495-8625-571813A16E1E}" type="presParOf" srcId="{8BA7621D-E188-49B1-8A44-6D8B20D1EABD}" destId="{EFD8AE80-F1DA-464E-A2A5-78AB7A8B3145}" srcOrd="2" destOrd="0" presId="urn:microsoft.com/office/officeart/2005/8/layout/hList9"/>
    <dgm:cxn modelId="{66848740-6ADE-4334-A82E-8BDC00D9DDA4}" type="presParOf" srcId="{EFD8AE80-F1DA-464E-A2A5-78AB7A8B3145}" destId="{55DEBA2C-1ECD-4CB9-BA4C-AB08069C2D33}" srcOrd="0" destOrd="0" presId="urn:microsoft.com/office/officeart/2005/8/layout/hList9"/>
    <dgm:cxn modelId="{5C766E63-27A7-4F0F-91CC-87FC9B6A3F10}" type="presParOf" srcId="{EFD8AE80-F1DA-464E-A2A5-78AB7A8B3145}" destId="{DB5CB09C-659A-43C2-A8DE-CC25104480C2}" srcOrd="1" destOrd="0" presId="urn:microsoft.com/office/officeart/2005/8/layout/hList9"/>
    <dgm:cxn modelId="{26F6D301-C2C3-4ABC-923C-65F6ACEBE43E}" type="presParOf" srcId="{AC35BD2B-51B1-4CC5-89FB-0D6D729E65D1}" destId="{7705D60A-EAF0-4B29-81D1-03BF4BF8FBF3}" srcOrd="17" destOrd="0" presId="urn:microsoft.com/office/officeart/2005/8/layout/hList9"/>
    <dgm:cxn modelId="{AE087DEE-46CB-4D3D-8127-0D739311ADCD}" type="presParOf" srcId="{AC35BD2B-51B1-4CC5-89FB-0D6D729E65D1}" destId="{83A30CB1-0519-4AA9-B75C-CD2AB240F492}" srcOrd="18" destOrd="0" presId="urn:microsoft.com/office/officeart/2005/8/layout/hList9"/>
    <dgm:cxn modelId="{68C857E7-2D3A-4D8F-AF10-84663FF65CFA}" type="presParOf" srcId="{AC35BD2B-51B1-4CC5-89FB-0D6D729E65D1}" destId="{001AAA11-9683-4299-8DCF-46745C9A6BD0}" srcOrd="19" destOrd="0" presId="urn:microsoft.com/office/officeart/2005/8/layout/hList9"/>
    <dgm:cxn modelId="{2A44AABA-87F5-43E6-859C-132E486B0C49}" type="presParOf" srcId="{AC35BD2B-51B1-4CC5-89FB-0D6D729E65D1}" destId="{47C8B15A-4154-41F4-ABB5-E454A3AB22A9}" srcOrd="20" destOrd="0" presId="urn:microsoft.com/office/officeart/2005/8/layout/hList9"/>
    <dgm:cxn modelId="{68C2EF57-2223-49B2-AD43-105517B8AE13}" type="presParOf" srcId="{AC35BD2B-51B1-4CC5-89FB-0D6D729E65D1}" destId="{62003FF1-7806-44B2-A176-A6F4C8C39FCB}" srcOrd="21" destOrd="0" presId="urn:microsoft.com/office/officeart/2005/8/layout/hList9"/>
    <dgm:cxn modelId="{9AC264C4-A161-4AE1-8C1F-7B959BEBD6EF}" type="presParOf" srcId="{62003FF1-7806-44B2-A176-A6F4C8C39FCB}" destId="{476C6D5B-A38F-40DF-9BA7-46E4AB723185}" srcOrd="0" destOrd="0" presId="urn:microsoft.com/office/officeart/2005/8/layout/hList9"/>
    <dgm:cxn modelId="{E7D593B8-19D7-4045-88DE-41B243DA6818}" type="presParOf" srcId="{62003FF1-7806-44B2-A176-A6F4C8C39FCB}" destId="{E11256D9-FC85-4514-8056-C28C9AFBCD1D}" srcOrd="1" destOrd="0" presId="urn:microsoft.com/office/officeart/2005/8/layout/hList9"/>
    <dgm:cxn modelId="{D143BADB-2C29-43E9-8109-7EC07D70C9BC}" type="presParOf" srcId="{E11256D9-FC85-4514-8056-C28C9AFBCD1D}" destId="{0106778F-9DDE-4415-ACD0-84A8D6B3CED7}" srcOrd="0" destOrd="0" presId="urn:microsoft.com/office/officeart/2005/8/layout/hList9"/>
    <dgm:cxn modelId="{0D976A76-E2F7-450A-9FFF-5217018A6C17}" type="presParOf" srcId="{E11256D9-FC85-4514-8056-C28C9AFBCD1D}" destId="{D1B9A0AC-5DD3-406B-BC42-E0176C889C53}" srcOrd="1" destOrd="0" presId="urn:microsoft.com/office/officeart/2005/8/layout/hList9"/>
    <dgm:cxn modelId="{4B9C35C0-6445-4BF4-BAC6-8203CDD00B6D}" type="presParOf" srcId="{62003FF1-7806-44B2-A176-A6F4C8C39FCB}" destId="{F4C18EC0-6CDA-4E1D-BB90-375977BA2ABA}" srcOrd="2" destOrd="0" presId="urn:microsoft.com/office/officeart/2005/8/layout/hList9"/>
    <dgm:cxn modelId="{4EA44044-8B14-4BA7-B85E-D81811EEB1E4}" type="presParOf" srcId="{F4C18EC0-6CDA-4E1D-BB90-375977BA2ABA}" destId="{319EE21F-61EA-4117-934A-0E24B95D0D87}" srcOrd="0" destOrd="0" presId="urn:microsoft.com/office/officeart/2005/8/layout/hList9"/>
    <dgm:cxn modelId="{EC6649F3-E327-4DD9-A097-DC39DABAB43E}" type="presParOf" srcId="{F4C18EC0-6CDA-4E1D-BB90-375977BA2ABA}" destId="{4EE4CA39-136F-49FC-B5AC-2417BD09054E}" srcOrd="1" destOrd="0" presId="urn:microsoft.com/office/officeart/2005/8/layout/hList9"/>
    <dgm:cxn modelId="{0D874AD8-2ADD-44A5-8809-19F5ACF79BF5}" type="presParOf" srcId="{AC35BD2B-51B1-4CC5-89FB-0D6D729E65D1}" destId="{99F7C317-DACA-4335-AC7B-C5DDC03650D4}" srcOrd="22" destOrd="0" presId="urn:microsoft.com/office/officeart/2005/8/layout/hList9"/>
    <dgm:cxn modelId="{1292189F-9097-485A-A528-9432D2A16F4F}" type="presParOf" srcId="{AC35BD2B-51B1-4CC5-89FB-0D6D729E65D1}" destId="{AB60A56F-4FC8-4838-9E47-0312060A33DF}" srcOrd="2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A77D1-4681-4981-BD14-62D1CE843E8F}">
      <dsp:nvSpPr>
        <dsp:cNvPr id="0" name=""/>
        <dsp:cNvSpPr/>
      </dsp:nvSpPr>
      <dsp:spPr>
        <a:xfrm>
          <a:off x="679935" y="1788647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China - 184</a:t>
          </a:r>
          <a:endParaRPr lang="en-IN" sz="1300" kern="1200" dirty="0"/>
        </a:p>
      </dsp:txBody>
      <dsp:txXfrm>
        <a:off x="883877" y="1788647"/>
        <a:ext cx="1070696" cy="850184"/>
      </dsp:txXfrm>
    </dsp:sp>
    <dsp:sp modelId="{9D04C053-FCA1-4509-9956-133F35A3ECE5}">
      <dsp:nvSpPr>
        <dsp:cNvPr id="0" name=""/>
        <dsp:cNvSpPr/>
      </dsp:nvSpPr>
      <dsp:spPr>
        <a:xfrm>
          <a:off x="679935" y="2638831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2256728"/>
            <a:satOff val="-96"/>
            <a:lumOff val="25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2256728"/>
              <a:satOff val="-96"/>
              <a:lumOff val="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Saudi Arabia,..-1</a:t>
          </a:r>
          <a:endParaRPr lang="en-IN" sz="1300" kern="1200" dirty="0"/>
        </a:p>
      </dsp:txBody>
      <dsp:txXfrm>
        <a:off x="883877" y="2638831"/>
        <a:ext cx="1070696" cy="850184"/>
      </dsp:txXfrm>
    </dsp:sp>
    <dsp:sp modelId="{4FE81D4A-B4F0-447B-AC6D-2C32782410BD}">
      <dsp:nvSpPr>
        <dsp:cNvPr id="0" name=""/>
        <dsp:cNvSpPr/>
      </dsp:nvSpPr>
      <dsp:spPr>
        <a:xfrm>
          <a:off x="127" y="1448743"/>
          <a:ext cx="849759" cy="8497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Country</a:t>
          </a:r>
          <a:endParaRPr lang="en-IN" sz="1400" kern="1200" dirty="0"/>
        </a:p>
      </dsp:txBody>
      <dsp:txXfrm>
        <a:off x="124571" y="1573187"/>
        <a:ext cx="600871" cy="600871"/>
      </dsp:txXfrm>
    </dsp:sp>
    <dsp:sp modelId="{3992A94E-5861-46E8-8012-93C9DCAE871E}">
      <dsp:nvSpPr>
        <dsp:cNvPr id="0" name=""/>
        <dsp:cNvSpPr/>
      </dsp:nvSpPr>
      <dsp:spPr>
        <a:xfrm>
          <a:off x="2804333" y="1788647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4513457"/>
            <a:satOff val="-191"/>
            <a:lumOff val="5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4513457"/>
              <a:satOff val="-191"/>
              <a:lumOff val="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Mindblowing</a:t>
          </a:r>
          <a:r>
            <a:rPr lang="en-US" sz="1300" kern="1200" dirty="0"/>
            <a:t>- 216</a:t>
          </a:r>
          <a:endParaRPr lang="en-IN" sz="1300" kern="1200" dirty="0"/>
        </a:p>
      </dsp:txBody>
      <dsp:txXfrm>
        <a:off x="3008275" y="1788647"/>
        <a:ext cx="1070696" cy="850184"/>
      </dsp:txXfrm>
    </dsp:sp>
    <dsp:sp modelId="{2353A8FA-4AD5-4D49-8943-326CB6C68B66}">
      <dsp:nvSpPr>
        <dsp:cNvPr id="0" name=""/>
        <dsp:cNvSpPr/>
      </dsp:nvSpPr>
      <dsp:spPr>
        <a:xfrm>
          <a:off x="2804333" y="2638831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6770186"/>
            <a:satOff val="-287"/>
            <a:lumOff val="74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6770186"/>
              <a:satOff val="-287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Satisfying - 178</a:t>
          </a:r>
          <a:endParaRPr lang="en-IN" sz="1300" kern="1200" dirty="0"/>
        </a:p>
      </dsp:txBody>
      <dsp:txXfrm>
        <a:off x="3008275" y="2638831"/>
        <a:ext cx="1070696" cy="850184"/>
      </dsp:txXfrm>
    </dsp:sp>
    <dsp:sp modelId="{2D9E15D5-BEB9-48B0-A65D-BF6EADFF3C9C}">
      <dsp:nvSpPr>
        <dsp:cNvPr id="0" name=""/>
        <dsp:cNvSpPr/>
      </dsp:nvSpPr>
      <dsp:spPr>
        <a:xfrm>
          <a:off x="2124526" y="1448743"/>
          <a:ext cx="849759" cy="849759"/>
        </a:xfrm>
        <a:prstGeom prst="ellipse">
          <a:avLst/>
        </a:prstGeom>
        <a:solidFill>
          <a:schemeClr val="accent4">
            <a:hueOff val="4910119"/>
            <a:satOff val="-461"/>
            <a:lumOff val="5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Ratings</a:t>
          </a:r>
          <a:endParaRPr lang="en-IN" sz="1400" kern="1200" dirty="0"/>
        </a:p>
      </dsp:txBody>
      <dsp:txXfrm>
        <a:off x="2248970" y="1573187"/>
        <a:ext cx="600871" cy="600871"/>
      </dsp:txXfrm>
    </dsp:sp>
    <dsp:sp modelId="{8EB9FFC2-1B15-45E0-88C8-F04492ACCB99}">
      <dsp:nvSpPr>
        <dsp:cNvPr id="0" name=""/>
        <dsp:cNvSpPr/>
      </dsp:nvSpPr>
      <dsp:spPr>
        <a:xfrm>
          <a:off x="4928732" y="1788647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9026914"/>
            <a:satOff val="-382"/>
            <a:lumOff val="99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9026914"/>
              <a:satOff val="-382"/>
              <a:lumOff val="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Action - 182</a:t>
          </a:r>
          <a:endParaRPr lang="en-IN" sz="1300" kern="1200" dirty="0"/>
        </a:p>
      </dsp:txBody>
      <dsp:txXfrm>
        <a:off x="5132674" y="1788647"/>
        <a:ext cx="1070696" cy="850184"/>
      </dsp:txXfrm>
    </dsp:sp>
    <dsp:sp modelId="{34EF6D6D-D6F4-4546-A1BF-86BEAE1AB512}">
      <dsp:nvSpPr>
        <dsp:cNvPr id="0" name=""/>
        <dsp:cNvSpPr/>
      </dsp:nvSpPr>
      <dsp:spPr>
        <a:xfrm>
          <a:off x="4928732" y="2638831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11283643"/>
            <a:satOff val="-478"/>
            <a:lumOff val="124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11283643"/>
              <a:satOff val="-478"/>
              <a:lumOff val="1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Sci-Fi - 147</a:t>
          </a:r>
          <a:endParaRPr lang="en-IN" sz="1300" kern="1200" dirty="0"/>
        </a:p>
      </dsp:txBody>
      <dsp:txXfrm>
        <a:off x="5132674" y="2638831"/>
        <a:ext cx="1070696" cy="850184"/>
      </dsp:txXfrm>
    </dsp:sp>
    <dsp:sp modelId="{B9D47BB1-AE37-47D1-B262-159A1439D85A}">
      <dsp:nvSpPr>
        <dsp:cNvPr id="0" name=""/>
        <dsp:cNvSpPr/>
      </dsp:nvSpPr>
      <dsp:spPr>
        <a:xfrm>
          <a:off x="4248924" y="1448743"/>
          <a:ext cx="849759" cy="849759"/>
        </a:xfrm>
        <a:prstGeom prst="ellipse">
          <a:avLst/>
        </a:prstGeom>
        <a:solidFill>
          <a:schemeClr val="accent4">
            <a:hueOff val="9820237"/>
            <a:satOff val="-922"/>
            <a:lumOff val="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Genre</a:t>
          </a:r>
          <a:endParaRPr lang="en-IN" sz="1400" kern="1200" dirty="0"/>
        </a:p>
      </dsp:txBody>
      <dsp:txXfrm>
        <a:off x="4373368" y="1573187"/>
        <a:ext cx="600871" cy="600871"/>
      </dsp:txXfrm>
    </dsp:sp>
    <dsp:sp modelId="{78941EAB-A449-42D3-858B-41CD0E31B3AE}">
      <dsp:nvSpPr>
        <dsp:cNvPr id="0" name=""/>
        <dsp:cNvSpPr/>
      </dsp:nvSpPr>
      <dsp:spPr>
        <a:xfrm>
          <a:off x="7053130" y="1788647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13540371"/>
            <a:satOff val="-573"/>
            <a:lumOff val="149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13540371"/>
              <a:satOff val="-573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Documentary - 358</a:t>
          </a:r>
          <a:endParaRPr lang="en-IN" sz="1300" kern="1200" dirty="0"/>
        </a:p>
      </dsp:txBody>
      <dsp:txXfrm>
        <a:off x="7257073" y="1788647"/>
        <a:ext cx="1070696" cy="850184"/>
      </dsp:txXfrm>
    </dsp:sp>
    <dsp:sp modelId="{55DEBA2C-1ECD-4CB9-BA4C-AB08069C2D33}">
      <dsp:nvSpPr>
        <dsp:cNvPr id="0" name=""/>
        <dsp:cNvSpPr/>
      </dsp:nvSpPr>
      <dsp:spPr>
        <a:xfrm>
          <a:off x="7053130" y="2638831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15797100"/>
            <a:satOff val="-669"/>
            <a:lumOff val="17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15797100"/>
              <a:satOff val="-669"/>
              <a:lumOff val="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Movies, TV Shows - 321</a:t>
          </a:r>
          <a:endParaRPr lang="en-IN" sz="1300" kern="1200" dirty="0"/>
        </a:p>
      </dsp:txBody>
      <dsp:txXfrm>
        <a:off x="7257073" y="2638831"/>
        <a:ext cx="1070696" cy="850184"/>
      </dsp:txXfrm>
    </dsp:sp>
    <dsp:sp modelId="{83A30CB1-0519-4AA9-B75C-CD2AB240F492}">
      <dsp:nvSpPr>
        <dsp:cNvPr id="0" name=""/>
        <dsp:cNvSpPr/>
      </dsp:nvSpPr>
      <dsp:spPr>
        <a:xfrm>
          <a:off x="6373323" y="1448743"/>
          <a:ext cx="849759" cy="849759"/>
        </a:xfrm>
        <a:prstGeom prst="ellipse">
          <a:avLst/>
        </a:prstGeom>
        <a:solidFill>
          <a:schemeClr val="accent4">
            <a:hueOff val="14730356"/>
            <a:satOff val="-1384"/>
            <a:lumOff val="17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Type</a:t>
          </a:r>
          <a:endParaRPr lang="en-IN" sz="1400" kern="1200" dirty="0"/>
        </a:p>
      </dsp:txBody>
      <dsp:txXfrm>
        <a:off x="6497767" y="1573187"/>
        <a:ext cx="600871" cy="600871"/>
      </dsp:txXfrm>
    </dsp:sp>
    <dsp:sp modelId="{0106778F-9DDE-4415-ACD0-84A8D6B3CED7}">
      <dsp:nvSpPr>
        <dsp:cNvPr id="0" name=""/>
        <dsp:cNvSpPr/>
      </dsp:nvSpPr>
      <dsp:spPr>
        <a:xfrm>
          <a:off x="9177529" y="1788647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18053828"/>
            <a:satOff val="-764"/>
            <a:lumOff val="198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18053828"/>
              <a:satOff val="-764"/>
              <a:lumOff val="1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Before 2018</a:t>
          </a:r>
          <a:endParaRPr lang="en-IN" sz="1300" kern="1200" dirty="0"/>
        </a:p>
      </dsp:txBody>
      <dsp:txXfrm>
        <a:off x="9381471" y="1788647"/>
        <a:ext cx="1070696" cy="850184"/>
      </dsp:txXfrm>
    </dsp:sp>
    <dsp:sp modelId="{319EE21F-61EA-4117-934A-0E24B95D0D87}">
      <dsp:nvSpPr>
        <dsp:cNvPr id="0" name=""/>
        <dsp:cNvSpPr/>
      </dsp:nvSpPr>
      <dsp:spPr>
        <a:xfrm>
          <a:off x="9177529" y="2638831"/>
          <a:ext cx="1274639" cy="850184"/>
        </a:xfrm>
        <a:prstGeom prst="rect">
          <a:avLst/>
        </a:prstGeom>
        <a:solidFill>
          <a:schemeClr val="accent4">
            <a:tint val="40000"/>
            <a:alpha val="90000"/>
            <a:hueOff val="20310557"/>
            <a:satOff val="-860"/>
            <a:lumOff val="223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20310557"/>
              <a:satOff val="-860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After 2018</a:t>
          </a:r>
          <a:endParaRPr lang="en-IN" sz="1300" kern="1200" dirty="0"/>
        </a:p>
      </dsp:txBody>
      <dsp:txXfrm>
        <a:off x="9381471" y="2638831"/>
        <a:ext cx="1070696" cy="850184"/>
      </dsp:txXfrm>
    </dsp:sp>
    <dsp:sp modelId="{AB60A56F-4FC8-4838-9E47-0312060A33DF}">
      <dsp:nvSpPr>
        <dsp:cNvPr id="0" name=""/>
        <dsp:cNvSpPr/>
      </dsp:nvSpPr>
      <dsp:spPr>
        <a:xfrm>
          <a:off x="8497721" y="1448743"/>
          <a:ext cx="849759" cy="849759"/>
        </a:xfrm>
        <a:prstGeom prst="ellipse">
          <a:avLst/>
        </a:prstGeom>
        <a:solidFill>
          <a:schemeClr val="accent4">
            <a:hueOff val="19640475"/>
            <a:satOff val="-1845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Year</a:t>
          </a:r>
          <a:endParaRPr lang="en-IN" sz="1400" kern="1200" dirty="0"/>
        </a:p>
      </dsp:txBody>
      <dsp:txXfrm>
        <a:off x="8622165" y="1573187"/>
        <a:ext cx="600871" cy="600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0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2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1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1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09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80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3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1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0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8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92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01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1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10712E-E448-4A21-A8CF-120162776B8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E32E43-9B72-47F0-9AB1-3F7672EFC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7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420994996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and-leave-pen-paper-thank-you-226358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420994996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141573413@N04/4209949962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141573413@N04/4209949962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420994996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420994996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420994996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1573413@N04/420994996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flickr.com/photos/141573413@N04/42099499622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27B9-2D47-4C04-BF77-EBA9C6A4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2743200"/>
            <a:ext cx="8574622" cy="1253067"/>
          </a:xfrm>
        </p:spPr>
        <p:txBody>
          <a:bodyPr>
            <a:normAutofit/>
          </a:bodyPr>
          <a:lstStyle/>
          <a:p>
            <a:r>
              <a:rPr lang="en-US" sz="5400" dirty="0"/>
              <a:t>REINFORCEMENT PROJECT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4EF72-3160-4FEC-B603-1B6E149F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716410"/>
          </a:xfrm>
        </p:spPr>
        <p:txBody>
          <a:bodyPr>
            <a:normAutofit/>
          </a:bodyPr>
          <a:lstStyle/>
          <a:p>
            <a:r>
              <a:rPr lang="en-US" sz="2800" dirty="0"/>
              <a:t>Netflix Analysis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DEA6F-708E-41EA-9AC1-07D467CF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191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7E9D3-AFAF-4427-8BD4-5CE192931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17133" y="1010998"/>
            <a:ext cx="6757734" cy="4836004"/>
          </a:xfrm>
        </p:spPr>
      </p:pic>
    </p:spTree>
    <p:extLst>
      <p:ext uri="{BB962C8B-B14F-4D97-AF65-F5344CB8AC3E}">
        <p14:creationId xmlns:p14="http://schemas.microsoft.com/office/powerpoint/2010/main" val="219630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EB18-8ACF-40F5-B1F2-162D4DA5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B3B1-79C7-427A-94D9-5C7B15D3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434" y="2438399"/>
            <a:ext cx="3664465" cy="3124201"/>
          </a:xfrm>
        </p:spPr>
        <p:txBody>
          <a:bodyPr/>
          <a:lstStyle/>
          <a:p>
            <a:r>
              <a:rPr lang="en-US" dirty="0"/>
              <a:t>Generate the dataset</a:t>
            </a:r>
          </a:p>
          <a:p>
            <a:r>
              <a:rPr lang="en-US" dirty="0"/>
              <a:t>Analyze the dataset</a:t>
            </a:r>
          </a:p>
          <a:p>
            <a:r>
              <a:rPr lang="en-US" dirty="0"/>
              <a:t>Creating dashboard</a:t>
            </a:r>
          </a:p>
          <a:p>
            <a:r>
              <a:rPr lang="en-US" dirty="0"/>
              <a:t>Creating story</a:t>
            </a:r>
          </a:p>
          <a:p>
            <a:r>
              <a:rPr lang="en-US" dirty="0"/>
              <a:t>Insights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7C021-4196-4543-9FDA-319939755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56271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988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B6A7-A191-4AA8-B4B4-31FA4B8B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546" y="590476"/>
            <a:ext cx="10018713" cy="1327051"/>
          </a:xfrm>
        </p:spPr>
        <p:txBody>
          <a:bodyPr/>
          <a:lstStyle/>
          <a:p>
            <a:r>
              <a:rPr lang="en-US" dirty="0"/>
              <a:t>Generating Dataset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9110F4-9CCA-492D-BCEA-6135FFF61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117" r="5620" b="4860"/>
          <a:stretch/>
        </p:blipFill>
        <p:spPr>
          <a:xfrm>
            <a:off x="2405578" y="1931966"/>
            <a:ext cx="8032650" cy="382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92975-9610-4F3D-89A1-2D0F4BB3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342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1E1D-4488-46BF-8562-79B9E97D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127" y="338542"/>
            <a:ext cx="10018713" cy="1242645"/>
          </a:xfrm>
        </p:spPr>
        <p:txBody>
          <a:bodyPr/>
          <a:lstStyle/>
          <a:p>
            <a:r>
              <a:rPr lang="en-US" dirty="0"/>
              <a:t>Data Sourcing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93330-A906-4F0C-994F-1FF374FC8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87" b="5618"/>
          <a:stretch/>
        </p:blipFill>
        <p:spPr>
          <a:xfrm>
            <a:off x="2754179" y="1932879"/>
            <a:ext cx="7592608" cy="420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9D0F6-5FFE-4060-B789-3BFEF9A3E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958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1F4F-4968-4A59-851A-5F017BBB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81" y="365759"/>
            <a:ext cx="10018713" cy="1073833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BDFD4-A3B9-409F-9F78-4D19E7DD1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6FC584-5E0A-4067-B93A-512637AFB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154" b="5527"/>
          <a:stretch/>
        </p:blipFill>
        <p:spPr>
          <a:xfrm>
            <a:off x="2349957" y="1617785"/>
            <a:ext cx="8397760" cy="465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48EE-D7E6-4BD8-B2DF-B1CA1B30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Visuals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16BDE-2104-4C5D-921A-850133719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6681" y="2666999"/>
            <a:ext cx="4895055" cy="3124201"/>
          </a:xfrm>
        </p:spPr>
        <p:txBody>
          <a:bodyPr>
            <a:normAutofit/>
          </a:bodyPr>
          <a:lstStyle/>
          <a:p>
            <a:r>
              <a:rPr lang="en-US" sz="2000" dirty="0"/>
              <a:t>Total Documentaries, Movies &amp; TV Shows by Year</a:t>
            </a:r>
          </a:p>
          <a:p>
            <a:r>
              <a:rPr lang="en-US" sz="2000" dirty="0"/>
              <a:t>Total Documentaries, Movies &amp; TV Shows by Country</a:t>
            </a:r>
          </a:p>
          <a:p>
            <a:r>
              <a:rPr lang="en-US" sz="2000" dirty="0"/>
              <a:t>Genre list movie count</a:t>
            </a:r>
          </a:p>
          <a:p>
            <a:r>
              <a:rPr lang="en-US" sz="2000" dirty="0"/>
              <a:t>Documentary, Movies &amp; TV Shows Distribution</a:t>
            </a:r>
          </a:p>
          <a:p>
            <a:r>
              <a:rPr lang="en-US" sz="2000" dirty="0"/>
              <a:t>Ratings by Movies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D83F4D-0203-4D2F-9B23-C83B38416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00336" y="2667000"/>
            <a:ext cx="4895056" cy="3124200"/>
          </a:xfrm>
        </p:spPr>
        <p:txBody>
          <a:bodyPr>
            <a:normAutofit/>
          </a:bodyPr>
          <a:lstStyle/>
          <a:p>
            <a:r>
              <a:rPr lang="en-US" sz="2400" dirty="0"/>
              <a:t>Description</a:t>
            </a:r>
          </a:p>
          <a:p>
            <a:r>
              <a:rPr lang="en-US" sz="2400" dirty="0"/>
              <a:t>Date Added </a:t>
            </a:r>
          </a:p>
          <a:p>
            <a:r>
              <a:rPr lang="en-US" sz="2400" dirty="0"/>
              <a:t>Duration</a:t>
            </a:r>
          </a:p>
          <a:p>
            <a:r>
              <a:rPr lang="en-US" sz="2400" dirty="0"/>
              <a:t>Rating</a:t>
            </a:r>
          </a:p>
          <a:p>
            <a:r>
              <a:rPr lang="en-US" sz="2400" dirty="0"/>
              <a:t>Release Year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DDA05-635F-4566-AD66-9E4AE93A9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003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0F28-1329-42C3-9097-B5CEDBB2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529" y="419188"/>
            <a:ext cx="10018713" cy="1298916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7254C-0101-41BE-90DD-0D68BF084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BE6F6C-5EAC-4E3C-BDE3-2538B08B8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28652" y="1617785"/>
            <a:ext cx="8236465" cy="46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0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7DA9-B38B-4B31-B5C8-6EC43910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547710"/>
            <a:ext cx="10018713" cy="1070075"/>
          </a:xfrm>
        </p:spPr>
        <p:txBody>
          <a:bodyPr/>
          <a:lstStyle/>
          <a:p>
            <a:r>
              <a:rPr lang="en-US" dirty="0"/>
              <a:t>Story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B9976-2DD2-4DC2-B5FA-CC1F052A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1E17B7-FA3B-4582-B35E-3F23100C1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4573" b="5802"/>
          <a:stretch/>
        </p:blipFill>
        <p:spPr>
          <a:xfrm>
            <a:off x="2609477" y="1631853"/>
            <a:ext cx="8035329" cy="44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7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BDCA-6601-499D-82EB-079E844A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09357"/>
            <a:ext cx="10018713" cy="931985"/>
          </a:xfrm>
        </p:spPr>
        <p:txBody>
          <a:bodyPr/>
          <a:lstStyle/>
          <a:p>
            <a:r>
              <a:rPr lang="en-US" dirty="0"/>
              <a:t>Insights and Conclusion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B2857-013A-4D2F-A32D-0DC63D80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617785" cy="1617785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graphicFrame>
        <p:nvGraphicFramePr>
          <p:cNvPr id="33" name="Content Placeholder 5">
            <a:extLst>
              <a:ext uri="{FF2B5EF4-FFF2-40B4-BE49-F238E27FC236}">
                <a16:creationId xmlns:a16="http://schemas.microsoft.com/office/drawing/2014/main" id="{EEE470CE-8CB1-45FC-8660-5F729F077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993038"/>
              </p:ext>
            </p:extLst>
          </p:nvPr>
        </p:nvGraphicFramePr>
        <p:xfrm>
          <a:off x="1223889" y="1167618"/>
          <a:ext cx="1045229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0176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1924</TotalTime>
  <Words>105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REINFORCEMENT PROJECT</vt:lpstr>
      <vt:lpstr>Overview</vt:lpstr>
      <vt:lpstr>Generating Dataset</vt:lpstr>
      <vt:lpstr>Data Sourcing</vt:lpstr>
      <vt:lpstr>Visualization</vt:lpstr>
      <vt:lpstr>List of Visuals</vt:lpstr>
      <vt:lpstr>Dashboard</vt:lpstr>
      <vt:lpstr>Story</vt:lpstr>
      <vt:lpstr>Insights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PROJECT</dc:title>
  <dc:creator>HP</dc:creator>
  <cp:lastModifiedBy>HP</cp:lastModifiedBy>
  <cp:revision>26</cp:revision>
  <dcterms:created xsi:type="dcterms:W3CDTF">2025-02-09T05:04:10Z</dcterms:created>
  <dcterms:modified xsi:type="dcterms:W3CDTF">2025-02-12T06:55:26Z</dcterms:modified>
</cp:coreProperties>
</file>