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1" autoAdjust="0"/>
    <p:restoredTop sz="94660"/>
  </p:normalViewPr>
  <p:slideViewPr>
    <p:cSldViewPr snapToGrid="0">
      <p:cViewPr>
        <p:scale>
          <a:sx n="75" d="100"/>
          <a:sy n="75" d="100"/>
        </p:scale>
        <p:origin x="92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1459A-B578-EABB-3C6C-7230209035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A056A0-8F8C-6DC1-D98D-8234DF7C94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CCF30D-2536-CA41-F2C2-67B4C5D8D6F7}"/>
              </a:ext>
            </a:extLst>
          </p:cNvPr>
          <p:cNvSpPr>
            <a:spLocks noGrp="1"/>
          </p:cNvSpPr>
          <p:nvPr>
            <p:ph type="dt" sz="half" idx="10"/>
          </p:nvPr>
        </p:nvSpPr>
        <p:spPr/>
        <p:txBody>
          <a:bodyPr/>
          <a:lstStyle/>
          <a:p>
            <a:fld id="{8B4A32BE-BB1C-4772-A0F5-CF52652116C5}" type="datetimeFigureOut">
              <a:rPr lang="en-IN" smtClean="0"/>
              <a:t>12-08-2025</a:t>
            </a:fld>
            <a:endParaRPr lang="en-IN"/>
          </a:p>
        </p:txBody>
      </p:sp>
      <p:sp>
        <p:nvSpPr>
          <p:cNvPr id="5" name="Footer Placeholder 4">
            <a:extLst>
              <a:ext uri="{FF2B5EF4-FFF2-40B4-BE49-F238E27FC236}">
                <a16:creationId xmlns:a16="http://schemas.microsoft.com/office/drawing/2014/main" id="{0EA28C5F-A9C4-4601-FF9D-958075A50B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808DDD-ABA1-056D-0362-3F53C127EC12}"/>
              </a:ext>
            </a:extLst>
          </p:cNvPr>
          <p:cNvSpPr>
            <a:spLocks noGrp="1"/>
          </p:cNvSpPr>
          <p:nvPr>
            <p:ph type="sldNum" sz="quarter" idx="12"/>
          </p:nvPr>
        </p:nvSpPr>
        <p:spPr/>
        <p:txBody>
          <a:bodyPr/>
          <a:lstStyle/>
          <a:p>
            <a:fld id="{5BD2DC96-CCC7-4B95-A821-4528EABDA3CA}" type="slidenum">
              <a:rPr lang="en-IN" smtClean="0"/>
              <a:t>‹#›</a:t>
            </a:fld>
            <a:endParaRPr lang="en-IN"/>
          </a:p>
        </p:txBody>
      </p:sp>
    </p:spTree>
    <p:extLst>
      <p:ext uri="{BB962C8B-B14F-4D97-AF65-F5344CB8AC3E}">
        <p14:creationId xmlns:p14="http://schemas.microsoft.com/office/powerpoint/2010/main" val="2466737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4342-E119-D194-437F-FC55734C82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AAD132-8374-6EF5-A774-D9D5FD8FE7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BDC4D-D35B-B86A-19EB-8D2141508A59}"/>
              </a:ext>
            </a:extLst>
          </p:cNvPr>
          <p:cNvSpPr>
            <a:spLocks noGrp="1"/>
          </p:cNvSpPr>
          <p:nvPr>
            <p:ph type="dt" sz="half" idx="10"/>
          </p:nvPr>
        </p:nvSpPr>
        <p:spPr/>
        <p:txBody>
          <a:bodyPr/>
          <a:lstStyle/>
          <a:p>
            <a:fld id="{8B4A32BE-BB1C-4772-A0F5-CF52652116C5}" type="datetimeFigureOut">
              <a:rPr lang="en-IN" smtClean="0"/>
              <a:t>12-08-2025</a:t>
            </a:fld>
            <a:endParaRPr lang="en-IN"/>
          </a:p>
        </p:txBody>
      </p:sp>
      <p:sp>
        <p:nvSpPr>
          <p:cNvPr id="5" name="Footer Placeholder 4">
            <a:extLst>
              <a:ext uri="{FF2B5EF4-FFF2-40B4-BE49-F238E27FC236}">
                <a16:creationId xmlns:a16="http://schemas.microsoft.com/office/drawing/2014/main" id="{54EBCCB4-DA47-B7B9-0730-5686BE3BDD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F301B1-2FAB-7242-825A-475B0D3BAFD8}"/>
              </a:ext>
            </a:extLst>
          </p:cNvPr>
          <p:cNvSpPr>
            <a:spLocks noGrp="1"/>
          </p:cNvSpPr>
          <p:nvPr>
            <p:ph type="sldNum" sz="quarter" idx="12"/>
          </p:nvPr>
        </p:nvSpPr>
        <p:spPr/>
        <p:txBody>
          <a:bodyPr/>
          <a:lstStyle/>
          <a:p>
            <a:fld id="{5BD2DC96-CCC7-4B95-A821-4528EABDA3CA}" type="slidenum">
              <a:rPr lang="en-IN" smtClean="0"/>
              <a:t>‹#›</a:t>
            </a:fld>
            <a:endParaRPr lang="en-IN"/>
          </a:p>
        </p:txBody>
      </p:sp>
    </p:spTree>
    <p:extLst>
      <p:ext uri="{BB962C8B-B14F-4D97-AF65-F5344CB8AC3E}">
        <p14:creationId xmlns:p14="http://schemas.microsoft.com/office/powerpoint/2010/main" val="3650802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B2E883-402C-FDCE-0ADB-6C235A0717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5A52CB-B7F8-BB4A-3FD7-EA973BD0AE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521D5F-78C2-D37B-AAC1-2B429066AFBE}"/>
              </a:ext>
            </a:extLst>
          </p:cNvPr>
          <p:cNvSpPr>
            <a:spLocks noGrp="1"/>
          </p:cNvSpPr>
          <p:nvPr>
            <p:ph type="dt" sz="half" idx="10"/>
          </p:nvPr>
        </p:nvSpPr>
        <p:spPr/>
        <p:txBody>
          <a:bodyPr/>
          <a:lstStyle/>
          <a:p>
            <a:fld id="{8B4A32BE-BB1C-4772-A0F5-CF52652116C5}" type="datetimeFigureOut">
              <a:rPr lang="en-IN" smtClean="0"/>
              <a:t>12-08-2025</a:t>
            </a:fld>
            <a:endParaRPr lang="en-IN"/>
          </a:p>
        </p:txBody>
      </p:sp>
      <p:sp>
        <p:nvSpPr>
          <p:cNvPr id="5" name="Footer Placeholder 4">
            <a:extLst>
              <a:ext uri="{FF2B5EF4-FFF2-40B4-BE49-F238E27FC236}">
                <a16:creationId xmlns:a16="http://schemas.microsoft.com/office/drawing/2014/main" id="{362804D8-A079-07FC-F6A7-F18750521F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E0804A-8D22-077A-38F2-B18E6CC53F68}"/>
              </a:ext>
            </a:extLst>
          </p:cNvPr>
          <p:cNvSpPr>
            <a:spLocks noGrp="1"/>
          </p:cNvSpPr>
          <p:nvPr>
            <p:ph type="sldNum" sz="quarter" idx="12"/>
          </p:nvPr>
        </p:nvSpPr>
        <p:spPr/>
        <p:txBody>
          <a:bodyPr/>
          <a:lstStyle/>
          <a:p>
            <a:fld id="{5BD2DC96-CCC7-4B95-A821-4528EABDA3CA}" type="slidenum">
              <a:rPr lang="en-IN" smtClean="0"/>
              <a:t>‹#›</a:t>
            </a:fld>
            <a:endParaRPr lang="en-IN"/>
          </a:p>
        </p:txBody>
      </p:sp>
    </p:spTree>
    <p:extLst>
      <p:ext uri="{BB962C8B-B14F-4D97-AF65-F5344CB8AC3E}">
        <p14:creationId xmlns:p14="http://schemas.microsoft.com/office/powerpoint/2010/main" val="330261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5E660-1AFC-8675-26F0-DB6B4BB101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6113D9-3505-841E-F2EB-25840110E5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134753-836E-8325-BBC4-8EA49FFB80AF}"/>
              </a:ext>
            </a:extLst>
          </p:cNvPr>
          <p:cNvSpPr>
            <a:spLocks noGrp="1"/>
          </p:cNvSpPr>
          <p:nvPr>
            <p:ph type="dt" sz="half" idx="10"/>
          </p:nvPr>
        </p:nvSpPr>
        <p:spPr/>
        <p:txBody>
          <a:bodyPr/>
          <a:lstStyle/>
          <a:p>
            <a:fld id="{8B4A32BE-BB1C-4772-A0F5-CF52652116C5}" type="datetimeFigureOut">
              <a:rPr lang="en-IN" smtClean="0"/>
              <a:t>12-08-2025</a:t>
            </a:fld>
            <a:endParaRPr lang="en-IN"/>
          </a:p>
        </p:txBody>
      </p:sp>
      <p:sp>
        <p:nvSpPr>
          <p:cNvPr id="5" name="Footer Placeholder 4">
            <a:extLst>
              <a:ext uri="{FF2B5EF4-FFF2-40B4-BE49-F238E27FC236}">
                <a16:creationId xmlns:a16="http://schemas.microsoft.com/office/drawing/2014/main" id="{967C3511-1067-5E3E-3E48-3BF48EEBA3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5E5832-14CC-2E70-8C98-1E4EE6D3624B}"/>
              </a:ext>
            </a:extLst>
          </p:cNvPr>
          <p:cNvSpPr>
            <a:spLocks noGrp="1"/>
          </p:cNvSpPr>
          <p:nvPr>
            <p:ph type="sldNum" sz="quarter" idx="12"/>
          </p:nvPr>
        </p:nvSpPr>
        <p:spPr/>
        <p:txBody>
          <a:bodyPr/>
          <a:lstStyle/>
          <a:p>
            <a:fld id="{5BD2DC96-CCC7-4B95-A821-4528EABDA3CA}" type="slidenum">
              <a:rPr lang="en-IN" smtClean="0"/>
              <a:t>‹#›</a:t>
            </a:fld>
            <a:endParaRPr lang="en-IN"/>
          </a:p>
        </p:txBody>
      </p:sp>
    </p:spTree>
    <p:extLst>
      <p:ext uri="{BB962C8B-B14F-4D97-AF65-F5344CB8AC3E}">
        <p14:creationId xmlns:p14="http://schemas.microsoft.com/office/powerpoint/2010/main" val="903874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85C5E-CBB0-8C20-4B3C-9A1D8B6515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80F71E-A1C9-ECFE-93A1-3E3EF4C001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99AC0B-7563-4AC4-CC3A-0AFBAE4BFAB3}"/>
              </a:ext>
            </a:extLst>
          </p:cNvPr>
          <p:cNvSpPr>
            <a:spLocks noGrp="1"/>
          </p:cNvSpPr>
          <p:nvPr>
            <p:ph type="dt" sz="half" idx="10"/>
          </p:nvPr>
        </p:nvSpPr>
        <p:spPr/>
        <p:txBody>
          <a:bodyPr/>
          <a:lstStyle/>
          <a:p>
            <a:fld id="{8B4A32BE-BB1C-4772-A0F5-CF52652116C5}" type="datetimeFigureOut">
              <a:rPr lang="en-IN" smtClean="0"/>
              <a:t>12-08-2025</a:t>
            </a:fld>
            <a:endParaRPr lang="en-IN"/>
          </a:p>
        </p:txBody>
      </p:sp>
      <p:sp>
        <p:nvSpPr>
          <p:cNvPr id="5" name="Footer Placeholder 4">
            <a:extLst>
              <a:ext uri="{FF2B5EF4-FFF2-40B4-BE49-F238E27FC236}">
                <a16:creationId xmlns:a16="http://schemas.microsoft.com/office/drawing/2014/main" id="{758C6272-F219-AF28-23E7-8CEE28BC16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4ABA87-743E-512C-DA7B-C40C22ABAF72}"/>
              </a:ext>
            </a:extLst>
          </p:cNvPr>
          <p:cNvSpPr>
            <a:spLocks noGrp="1"/>
          </p:cNvSpPr>
          <p:nvPr>
            <p:ph type="sldNum" sz="quarter" idx="12"/>
          </p:nvPr>
        </p:nvSpPr>
        <p:spPr/>
        <p:txBody>
          <a:bodyPr/>
          <a:lstStyle/>
          <a:p>
            <a:fld id="{5BD2DC96-CCC7-4B95-A821-4528EABDA3CA}" type="slidenum">
              <a:rPr lang="en-IN" smtClean="0"/>
              <a:t>‹#›</a:t>
            </a:fld>
            <a:endParaRPr lang="en-IN"/>
          </a:p>
        </p:txBody>
      </p:sp>
    </p:spTree>
    <p:extLst>
      <p:ext uri="{BB962C8B-B14F-4D97-AF65-F5344CB8AC3E}">
        <p14:creationId xmlns:p14="http://schemas.microsoft.com/office/powerpoint/2010/main" val="105140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D5B97-649A-A929-4037-C33D8BE50E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44656C-876C-2F5A-C7FC-3A4CCB0C00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75336F-5822-5B0A-36AE-840A8EA6C7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CB2EFA-2CEF-D79D-CE41-D7A188DA74E9}"/>
              </a:ext>
            </a:extLst>
          </p:cNvPr>
          <p:cNvSpPr>
            <a:spLocks noGrp="1"/>
          </p:cNvSpPr>
          <p:nvPr>
            <p:ph type="dt" sz="half" idx="10"/>
          </p:nvPr>
        </p:nvSpPr>
        <p:spPr/>
        <p:txBody>
          <a:bodyPr/>
          <a:lstStyle/>
          <a:p>
            <a:fld id="{8B4A32BE-BB1C-4772-A0F5-CF52652116C5}" type="datetimeFigureOut">
              <a:rPr lang="en-IN" smtClean="0"/>
              <a:t>12-08-2025</a:t>
            </a:fld>
            <a:endParaRPr lang="en-IN"/>
          </a:p>
        </p:txBody>
      </p:sp>
      <p:sp>
        <p:nvSpPr>
          <p:cNvPr id="6" name="Footer Placeholder 5">
            <a:extLst>
              <a:ext uri="{FF2B5EF4-FFF2-40B4-BE49-F238E27FC236}">
                <a16:creationId xmlns:a16="http://schemas.microsoft.com/office/drawing/2014/main" id="{004F3548-80EC-5207-519E-9621691649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41E76F-392B-1566-F21F-B04C27372DF0}"/>
              </a:ext>
            </a:extLst>
          </p:cNvPr>
          <p:cNvSpPr>
            <a:spLocks noGrp="1"/>
          </p:cNvSpPr>
          <p:nvPr>
            <p:ph type="sldNum" sz="quarter" idx="12"/>
          </p:nvPr>
        </p:nvSpPr>
        <p:spPr/>
        <p:txBody>
          <a:bodyPr/>
          <a:lstStyle/>
          <a:p>
            <a:fld id="{5BD2DC96-CCC7-4B95-A821-4528EABDA3CA}" type="slidenum">
              <a:rPr lang="en-IN" smtClean="0"/>
              <a:t>‹#›</a:t>
            </a:fld>
            <a:endParaRPr lang="en-IN"/>
          </a:p>
        </p:txBody>
      </p:sp>
    </p:spTree>
    <p:extLst>
      <p:ext uri="{BB962C8B-B14F-4D97-AF65-F5344CB8AC3E}">
        <p14:creationId xmlns:p14="http://schemas.microsoft.com/office/powerpoint/2010/main" val="4112336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2502-7C74-D0ED-F3F4-ACC6C27D24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E18348-CDE0-6130-FABB-489915D01D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FFF1C5-133F-E36D-AB99-B23470E2A2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DD6C68-A26D-C135-356E-B25216B52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2EF18A-A4B9-36AC-E308-94AFFCD0DB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A6A6B9-5572-21B5-9A2D-86643D80E4E8}"/>
              </a:ext>
            </a:extLst>
          </p:cNvPr>
          <p:cNvSpPr>
            <a:spLocks noGrp="1"/>
          </p:cNvSpPr>
          <p:nvPr>
            <p:ph type="dt" sz="half" idx="10"/>
          </p:nvPr>
        </p:nvSpPr>
        <p:spPr/>
        <p:txBody>
          <a:bodyPr/>
          <a:lstStyle/>
          <a:p>
            <a:fld id="{8B4A32BE-BB1C-4772-A0F5-CF52652116C5}" type="datetimeFigureOut">
              <a:rPr lang="en-IN" smtClean="0"/>
              <a:t>12-08-2025</a:t>
            </a:fld>
            <a:endParaRPr lang="en-IN"/>
          </a:p>
        </p:txBody>
      </p:sp>
      <p:sp>
        <p:nvSpPr>
          <p:cNvPr id="8" name="Footer Placeholder 7">
            <a:extLst>
              <a:ext uri="{FF2B5EF4-FFF2-40B4-BE49-F238E27FC236}">
                <a16:creationId xmlns:a16="http://schemas.microsoft.com/office/drawing/2014/main" id="{C5206257-5E4F-D612-A9E9-770D5C7D58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D2719E-C247-2EE6-1B51-4B75DFC740AE}"/>
              </a:ext>
            </a:extLst>
          </p:cNvPr>
          <p:cNvSpPr>
            <a:spLocks noGrp="1"/>
          </p:cNvSpPr>
          <p:nvPr>
            <p:ph type="sldNum" sz="quarter" idx="12"/>
          </p:nvPr>
        </p:nvSpPr>
        <p:spPr/>
        <p:txBody>
          <a:bodyPr/>
          <a:lstStyle/>
          <a:p>
            <a:fld id="{5BD2DC96-CCC7-4B95-A821-4528EABDA3CA}" type="slidenum">
              <a:rPr lang="en-IN" smtClean="0"/>
              <a:t>‹#›</a:t>
            </a:fld>
            <a:endParaRPr lang="en-IN"/>
          </a:p>
        </p:txBody>
      </p:sp>
    </p:spTree>
    <p:extLst>
      <p:ext uri="{BB962C8B-B14F-4D97-AF65-F5344CB8AC3E}">
        <p14:creationId xmlns:p14="http://schemas.microsoft.com/office/powerpoint/2010/main" val="793554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58B7F-FB96-A40E-DF82-BC1026B2F6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591477-40A3-C8FB-EBC7-42769CF34C35}"/>
              </a:ext>
            </a:extLst>
          </p:cNvPr>
          <p:cNvSpPr>
            <a:spLocks noGrp="1"/>
          </p:cNvSpPr>
          <p:nvPr>
            <p:ph type="dt" sz="half" idx="10"/>
          </p:nvPr>
        </p:nvSpPr>
        <p:spPr/>
        <p:txBody>
          <a:bodyPr/>
          <a:lstStyle/>
          <a:p>
            <a:fld id="{8B4A32BE-BB1C-4772-A0F5-CF52652116C5}" type="datetimeFigureOut">
              <a:rPr lang="en-IN" smtClean="0"/>
              <a:t>12-08-2025</a:t>
            </a:fld>
            <a:endParaRPr lang="en-IN"/>
          </a:p>
        </p:txBody>
      </p:sp>
      <p:sp>
        <p:nvSpPr>
          <p:cNvPr id="4" name="Footer Placeholder 3">
            <a:extLst>
              <a:ext uri="{FF2B5EF4-FFF2-40B4-BE49-F238E27FC236}">
                <a16:creationId xmlns:a16="http://schemas.microsoft.com/office/drawing/2014/main" id="{803707DB-F1D4-4615-5432-6167BE345CD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32A37DA-47EB-0E3B-52A5-D63CC731C777}"/>
              </a:ext>
            </a:extLst>
          </p:cNvPr>
          <p:cNvSpPr>
            <a:spLocks noGrp="1"/>
          </p:cNvSpPr>
          <p:nvPr>
            <p:ph type="sldNum" sz="quarter" idx="12"/>
          </p:nvPr>
        </p:nvSpPr>
        <p:spPr/>
        <p:txBody>
          <a:bodyPr/>
          <a:lstStyle/>
          <a:p>
            <a:fld id="{5BD2DC96-CCC7-4B95-A821-4528EABDA3CA}" type="slidenum">
              <a:rPr lang="en-IN" smtClean="0"/>
              <a:t>‹#›</a:t>
            </a:fld>
            <a:endParaRPr lang="en-IN"/>
          </a:p>
        </p:txBody>
      </p:sp>
    </p:spTree>
    <p:extLst>
      <p:ext uri="{BB962C8B-B14F-4D97-AF65-F5344CB8AC3E}">
        <p14:creationId xmlns:p14="http://schemas.microsoft.com/office/powerpoint/2010/main" val="1281350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EDAAEA-6994-F305-E1D4-BD5E4CA095AF}"/>
              </a:ext>
            </a:extLst>
          </p:cNvPr>
          <p:cNvSpPr>
            <a:spLocks noGrp="1"/>
          </p:cNvSpPr>
          <p:nvPr>
            <p:ph type="dt" sz="half" idx="10"/>
          </p:nvPr>
        </p:nvSpPr>
        <p:spPr/>
        <p:txBody>
          <a:bodyPr/>
          <a:lstStyle/>
          <a:p>
            <a:fld id="{8B4A32BE-BB1C-4772-A0F5-CF52652116C5}" type="datetimeFigureOut">
              <a:rPr lang="en-IN" smtClean="0"/>
              <a:t>12-08-2025</a:t>
            </a:fld>
            <a:endParaRPr lang="en-IN"/>
          </a:p>
        </p:txBody>
      </p:sp>
      <p:sp>
        <p:nvSpPr>
          <p:cNvPr id="3" name="Footer Placeholder 2">
            <a:extLst>
              <a:ext uri="{FF2B5EF4-FFF2-40B4-BE49-F238E27FC236}">
                <a16:creationId xmlns:a16="http://schemas.microsoft.com/office/drawing/2014/main" id="{69AD297E-11B9-59E4-C502-AC9DC74BE2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F30398-6534-83D3-9AF9-D4884E76F007}"/>
              </a:ext>
            </a:extLst>
          </p:cNvPr>
          <p:cNvSpPr>
            <a:spLocks noGrp="1"/>
          </p:cNvSpPr>
          <p:nvPr>
            <p:ph type="sldNum" sz="quarter" idx="12"/>
          </p:nvPr>
        </p:nvSpPr>
        <p:spPr/>
        <p:txBody>
          <a:bodyPr/>
          <a:lstStyle/>
          <a:p>
            <a:fld id="{5BD2DC96-CCC7-4B95-A821-4528EABDA3CA}" type="slidenum">
              <a:rPr lang="en-IN" smtClean="0"/>
              <a:t>‹#›</a:t>
            </a:fld>
            <a:endParaRPr lang="en-IN"/>
          </a:p>
        </p:txBody>
      </p:sp>
    </p:spTree>
    <p:extLst>
      <p:ext uri="{BB962C8B-B14F-4D97-AF65-F5344CB8AC3E}">
        <p14:creationId xmlns:p14="http://schemas.microsoft.com/office/powerpoint/2010/main" val="1372117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9542-DC10-E5BC-BE4C-23968E4A43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C85C12-B965-0791-3B9D-68290B734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8E7B93-DB89-91B6-FB42-E03AD50B1A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896DFE-39C4-0130-0DEC-D99191FFAD41}"/>
              </a:ext>
            </a:extLst>
          </p:cNvPr>
          <p:cNvSpPr>
            <a:spLocks noGrp="1"/>
          </p:cNvSpPr>
          <p:nvPr>
            <p:ph type="dt" sz="half" idx="10"/>
          </p:nvPr>
        </p:nvSpPr>
        <p:spPr/>
        <p:txBody>
          <a:bodyPr/>
          <a:lstStyle/>
          <a:p>
            <a:fld id="{8B4A32BE-BB1C-4772-A0F5-CF52652116C5}" type="datetimeFigureOut">
              <a:rPr lang="en-IN" smtClean="0"/>
              <a:t>12-08-2025</a:t>
            </a:fld>
            <a:endParaRPr lang="en-IN"/>
          </a:p>
        </p:txBody>
      </p:sp>
      <p:sp>
        <p:nvSpPr>
          <p:cNvPr id="6" name="Footer Placeholder 5">
            <a:extLst>
              <a:ext uri="{FF2B5EF4-FFF2-40B4-BE49-F238E27FC236}">
                <a16:creationId xmlns:a16="http://schemas.microsoft.com/office/drawing/2014/main" id="{A88A57DB-3872-9846-EC36-B81FD0FC6F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AF2A56-B58B-5F16-FF3B-F704DDA9261F}"/>
              </a:ext>
            </a:extLst>
          </p:cNvPr>
          <p:cNvSpPr>
            <a:spLocks noGrp="1"/>
          </p:cNvSpPr>
          <p:nvPr>
            <p:ph type="sldNum" sz="quarter" idx="12"/>
          </p:nvPr>
        </p:nvSpPr>
        <p:spPr/>
        <p:txBody>
          <a:bodyPr/>
          <a:lstStyle/>
          <a:p>
            <a:fld id="{5BD2DC96-CCC7-4B95-A821-4528EABDA3CA}" type="slidenum">
              <a:rPr lang="en-IN" smtClean="0"/>
              <a:t>‹#›</a:t>
            </a:fld>
            <a:endParaRPr lang="en-IN"/>
          </a:p>
        </p:txBody>
      </p:sp>
    </p:spTree>
    <p:extLst>
      <p:ext uri="{BB962C8B-B14F-4D97-AF65-F5344CB8AC3E}">
        <p14:creationId xmlns:p14="http://schemas.microsoft.com/office/powerpoint/2010/main" val="1603673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804C-19DD-7C6B-309D-BCF3CA6516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A2718B-5FAD-FAAB-C941-7ABC0E4CD3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257CBF-587D-E87D-B9A1-CAB7D2E01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18DAA0-DB4C-3ADB-6098-59007FB5FF2C}"/>
              </a:ext>
            </a:extLst>
          </p:cNvPr>
          <p:cNvSpPr>
            <a:spLocks noGrp="1"/>
          </p:cNvSpPr>
          <p:nvPr>
            <p:ph type="dt" sz="half" idx="10"/>
          </p:nvPr>
        </p:nvSpPr>
        <p:spPr/>
        <p:txBody>
          <a:bodyPr/>
          <a:lstStyle/>
          <a:p>
            <a:fld id="{8B4A32BE-BB1C-4772-A0F5-CF52652116C5}" type="datetimeFigureOut">
              <a:rPr lang="en-IN" smtClean="0"/>
              <a:t>12-08-2025</a:t>
            </a:fld>
            <a:endParaRPr lang="en-IN"/>
          </a:p>
        </p:txBody>
      </p:sp>
      <p:sp>
        <p:nvSpPr>
          <p:cNvPr id="6" name="Footer Placeholder 5">
            <a:extLst>
              <a:ext uri="{FF2B5EF4-FFF2-40B4-BE49-F238E27FC236}">
                <a16:creationId xmlns:a16="http://schemas.microsoft.com/office/drawing/2014/main" id="{155D9B81-CA20-002A-4FBC-EF81467C53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9D184E-1A47-4A69-7EDC-4E8A8F5A3E40}"/>
              </a:ext>
            </a:extLst>
          </p:cNvPr>
          <p:cNvSpPr>
            <a:spLocks noGrp="1"/>
          </p:cNvSpPr>
          <p:nvPr>
            <p:ph type="sldNum" sz="quarter" idx="12"/>
          </p:nvPr>
        </p:nvSpPr>
        <p:spPr/>
        <p:txBody>
          <a:bodyPr/>
          <a:lstStyle/>
          <a:p>
            <a:fld id="{5BD2DC96-CCC7-4B95-A821-4528EABDA3CA}" type="slidenum">
              <a:rPr lang="en-IN" smtClean="0"/>
              <a:t>‹#›</a:t>
            </a:fld>
            <a:endParaRPr lang="en-IN"/>
          </a:p>
        </p:txBody>
      </p:sp>
    </p:spTree>
    <p:extLst>
      <p:ext uri="{BB962C8B-B14F-4D97-AF65-F5344CB8AC3E}">
        <p14:creationId xmlns:p14="http://schemas.microsoft.com/office/powerpoint/2010/main" val="3792327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1C961D-48B6-21DF-4857-81B6940830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CF9345-97C6-90EA-5F24-0B2C1493B1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68BBD6-7AD6-6D11-316C-FA8E3776A0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4A32BE-BB1C-4772-A0F5-CF52652116C5}" type="datetimeFigureOut">
              <a:rPr lang="en-IN" smtClean="0"/>
              <a:t>12-08-2025</a:t>
            </a:fld>
            <a:endParaRPr lang="en-IN"/>
          </a:p>
        </p:txBody>
      </p:sp>
      <p:sp>
        <p:nvSpPr>
          <p:cNvPr id="5" name="Footer Placeholder 4">
            <a:extLst>
              <a:ext uri="{FF2B5EF4-FFF2-40B4-BE49-F238E27FC236}">
                <a16:creationId xmlns:a16="http://schemas.microsoft.com/office/drawing/2014/main" id="{00D527C5-5031-1EE8-F4D1-D94D5EB5FC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A35CBAB-8A7B-AECC-1413-8706B6FAB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2DC96-CCC7-4B95-A821-4528EABDA3CA}" type="slidenum">
              <a:rPr lang="en-IN" smtClean="0"/>
              <a:t>‹#›</a:t>
            </a:fld>
            <a:endParaRPr lang="en-IN"/>
          </a:p>
        </p:txBody>
      </p:sp>
    </p:spTree>
    <p:extLst>
      <p:ext uri="{BB962C8B-B14F-4D97-AF65-F5344CB8AC3E}">
        <p14:creationId xmlns:p14="http://schemas.microsoft.com/office/powerpoint/2010/main" val="210243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3C88-1666-A147-5433-8FB888A5B18A}"/>
              </a:ext>
            </a:extLst>
          </p:cNvPr>
          <p:cNvSpPr>
            <a:spLocks noGrp="1"/>
          </p:cNvSpPr>
          <p:nvPr>
            <p:ph type="ctrTitle"/>
          </p:nvPr>
        </p:nvSpPr>
        <p:spPr>
          <a:xfrm>
            <a:off x="1524000" y="1923472"/>
            <a:ext cx="9144000" cy="1505528"/>
          </a:xfrm>
        </p:spPr>
        <p:txBody>
          <a:bodyPr/>
          <a:lstStyle/>
          <a:p>
            <a:r>
              <a:rPr lang="en-US" dirty="0">
                <a:latin typeface="Times New Roman" panose="02020603050405020304" pitchFamily="18" charset="0"/>
                <a:cs typeface="Times New Roman" panose="02020603050405020304" pitchFamily="18" charset="0"/>
              </a:rPr>
              <a:t>Event Management System</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5DFE6AC8-C044-DD60-5FCD-EAF603EEBB89}"/>
              </a:ext>
            </a:extLst>
          </p:cNvPr>
          <p:cNvSpPr>
            <a:spLocks noGrp="1" noChangeArrowheads="1"/>
          </p:cNvSpPr>
          <p:nvPr>
            <p:ph type="subTitle" idx="1"/>
          </p:nvPr>
        </p:nvSpPr>
        <p:spPr bwMode="auto">
          <a:xfrm>
            <a:off x="8219769" y="3678428"/>
            <a:ext cx="3264310"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Presented by:</a:t>
            </a:r>
            <a:br>
              <a:rPr kumimoji="0" lang="en-US" altLang="en-US" sz="1800" b="1"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Sandhiya </a:t>
            </a:r>
            <a:r>
              <a:rPr lang="en-US" altLang="en-US" sz="2000" dirty="0">
                <a:latin typeface="Times New Roman" panose="02020603050405020304" pitchFamily="18" charset="0"/>
                <a:cs typeface="Times New Roman" panose="02020603050405020304" pitchFamily="18" charset="0"/>
              </a:rPr>
              <a:t>P, </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Sachika M S,</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Sree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Gousalya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 </a:t>
            </a:r>
            <a:endParaRPr lang="en-US" altLang="en-US" sz="2000" b="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latin typeface="Arial" panose="020B0604020202020204" pitchFamily="34" charset="0"/>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00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5F66-3EE2-0BD7-FEEC-C4DDB55185E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Challenges Faced:</a:t>
            </a:r>
          </a:p>
        </p:txBody>
      </p:sp>
      <p:sp>
        <p:nvSpPr>
          <p:cNvPr id="3" name="Content Placeholder 2">
            <a:extLst>
              <a:ext uri="{FF2B5EF4-FFF2-40B4-BE49-F238E27FC236}">
                <a16:creationId xmlns:a16="http://schemas.microsoft.com/office/drawing/2014/main" id="{A29A4BFA-8A34-A34A-E0B1-4C2490630071}"/>
              </a:ext>
            </a:extLst>
          </p:cNvPr>
          <p:cNvSpPr>
            <a:spLocks noGrp="1"/>
          </p:cNvSpPr>
          <p:nvPr>
            <p:ph idx="1"/>
          </p:nvPr>
        </p:nvSpPr>
        <p:spPr/>
        <p:txBody>
          <a:bodyPr>
            <a:normAutofit/>
          </a:bodyPr>
          <a:lstStyle/>
          <a:p>
            <a:r>
              <a:rPr lang="en-US" sz="2400" b="1" dirty="0"/>
              <a:t>Database Connectivity:</a:t>
            </a:r>
            <a:r>
              <a:rPr lang="en-US" sz="2400" dirty="0"/>
              <a:t> </a:t>
            </a:r>
          </a:p>
          <a:p>
            <a:pPr marL="0" indent="0">
              <a:buNone/>
            </a:pPr>
            <a:r>
              <a:rPr lang="en-US" sz="2400" dirty="0"/>
              <a:t>                     </a:t>
            </a:r>
            <a:r>
              <a:rPr lang="en-US" sz="2000" dirty="0"/>
              <a:t>We had to work through issues connecting our </a:t>
            </a:r>
            <a:r>
              <a:rPr lang="en-US" sz="2000" b="1" dirty="0"/>
              <a:t>Spring Boot</a:t>
            </a:r>
            <a:r>
              <a:rPr lang="en-US" sz="2000" dirty="0"/>
              <a:t> application to the </a:t>
            </a:r>
            <a:r>
              <a:rPr lang="en-US" sz="2000" b="1" dirty="0"/>
              <a:t>MySQL</a:t>
            </a:r>
            <a:r>
              <a:rPr lang="en-US" sz="2000" dirty="0"/>
              <a:t> database. This involved correctly configuring settings and making sure the database was running and accessible.</a:t>
            </a:r>
          </a:p>
          <a:p>
            <a:r>
              <a:rPr lang="en-US" sz="2400" b="1" dirty="0"/>
              <a:t>Styling/UI:</a:t>
            </a:r>
          </a:p>
          <a:p>
            <a:pPr marL="0" indent="0">
              <a:buNone/>
            </a:pPr>
            <a:r>
              <a:rPr lang="en-US" sz="2000" dirty="0"/>
              <a:t>                      Issues with implementing a consistent and responsive user interface.</a:t>
            </a:r>
          </a:p>
          <a:p>
            <a:r>
              <a:rPr lang="en-US" sz="2400" b="1" dirty="0"/>
              <a:t>Dependency Management:</a:t>
            </a:r>
            <a:r>
              <a:rPr lang="en-US" sz="2400" dirty="0"/>
              <a:t> </a:t>
            </a:r>
          </a:p>
          <a:p>
            <a:pPr marL="0" indent="0">
              <a:buNone/>
            </a:pPr>
            <a:r>
              <a:rPr lang="en-US" sz="2000" dirty="0"/>
              <a:t>                      We encountered problems with different versions of libraries, which caused errors and required careful management of our project's dependencies.</a:t>
            </a:r>
            <a:endParaRPr lang="en-IN" sz="2000" dirty="0"/>
          </a:p>
        </p:txBody>
      </p:sp>
    </p:spTree>
    <p:extLst>
      <p:ext uri="{BB962C8B-B14F-4D97-AF65-F5344CB8AC3E}">
        <p14:creationId xmlns:p14="http://schemas.microsoft.com/office/powerpoint/2010/main" val="2203939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3D552-6F9D-0E66-EDC3-0F5FACBFB6F9}"/>
              </a:ext>
            </a:extLst>
          </p:cNvPr>
          <p:cNvSpPr>
            <a:spLocks noGrp="1"/>
          </p:cNvSpPr>
          <p:nvPr>
            <p:ph type="title"/>
          </p:nvPr>
        </p:nvSpPr>
        <p:spPr>
          <a:xfrm>
            <a:off x="421640" y="781685"/>
            <a:ext cx="10515600" cy="1325563"/>
          </a:xfrm>
        </p:spPr>
        <p:txBody>
          <a:bodyPr/>
          <a:lstStyle/>
          <a:p>
            <a:r>
              <a:rPr lang="en-US" b="1" dirty="0"/>
              <a:t>Future Enhancements:</a:t>
            </a:r>
            <a:endParaRPr lang="en-IN" dirty="0"/>
          </a:p>
        </p:txBody>
      </p:sp>
      <p:sp>
        <p:nvSpPr>
          <p:cNvPr id="3" name="Content Placeholder 2">
            <a:extLst>
              <a:ext uri="{FF2B5EF4-FFF2-40B4-BE49-F238E27FC236}">
                <a16:creationId xmlns:a16="http://schemas.microsoft.com/office/drawing/2014/main" id="{FCB390D0-F1BE-BD15-B101-378E31C8A3CE}"/>
              </a:ext>
            </a:extLst>
          </p:cNvPr>
          <p:cNvSpPr>
            <a:spLocks noGrp="1"/>
          </p:cNvSpPr>
          <p:nvPr>
            <p:ph idx="1"/>
          </p:nvPr>
        </p:nvSpPr>
        <p:spPr>
          <a:xfrm>
            <a:off x="1254760" y="2107248"/>
            <a:ext cx="10515600" cy="4351338"/>
          </a:xfrm>
        </p:spPr>
        <p:txBody>
          <a:bodyPr/>
          <a:lstStyle/>
          <a:p>
            <a:r>
              <a:rPr lang="en-US" b="1" dirty="0"/>
              <a:t>Notifications:</a:t>
            </a:r>
            <a:r>
              <a:rPr lang="en-US" dirty="0"/>
              <a:t> Implement email or in-app notifications for event updates.</a:t>
            </a:r>
          </a:p>
          <a:p>
            <a:r>
              <a:rPr lang="en-US" b="1" dirty="0"/>
              <a:t>Multi-user Support:</a:t>
            </a:r>
            <a:r>
              <a:rPr lang="en-US" dirty="0"/>
              <a:t> Expand the system to support multiple user roles (e.g., event organizers, attendees) with different permissions.</a:t>
            </a:r>
          </a:p>
          <a:p>
            <a:r>
              <a:rPr lang="en-US" b="1" dirty="0"/>
              <a:t>Payment Gateway Integration:</a:t>
            </a:r>
            <a:r>
              <a:rPr lang="en-US" dirty="0"/>
              <a:t> Add the ability for users to pay for events during registration.</a:t>
            </a:r>
          </a:p>
          <a:p>
            <a:endParaRPr lang="en-IN" dirty="0"/>
          </a:p>
        </p:txBody>
      </p:sp>
    </p:spTree>
    <p:extLst>
      <p:ext uri="{BB962C8B-B14F-4D97-AF65-F5344CB8AC3E}">
        <p14:creationId xmlns:p14="http://schemas.microsoft.com/office/powerpoint/2010/main" val="53157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1264C-FA33-968A-7C28-A8A953F2C67C}"/>
              </a:ext>
            </a:extLst>
          </p:cNvPr>
          <p:cNvSpPr>
            <a:spLocks noGrp="1"/>
          </p:cNvSpPr>
          <p:nvPr>
            <p:ph type="title"/>
          </p:nvPr>
        </p:nvSpPr>
        <p:spPr>
          <a:xfrm>
            <a:off x="502920" y="940879"/>
            <a:ext cx="10515600" cy="1325563"/>
          </a:xfrm>
        </p:spPr>
        <p:txBody>
          <a:bodyPr/>
          <a:lstStyle/>
          <a:p>
            <a:r>
              <a:rPr lang="en-US" altLang="en-US" b="1" dirty="0">
                <a:latin typeface="Arial" panose="020B0604020202020204" pitchFamily="34" charset="0"/>
              </a:rPr>
              <a:t>Conclusion:</a:t>
            </a:r>
            <a:endParaRPr lang="en-IN" dirty="0"/>
          </a:p>
        </p:txBody>
      </p:sp>
      <p:sp>
        <p:nvSpPr>
          <p:cNvPr id="4" name="Rectangle 1">
            <a:extLst>
              <a:ext uri="{FF2B5EF4-FFF2-40B4-BE49-F238E27FC236}">
                <a16:creationId xmlns:a16="http://schemas.microsoft.com/office/drawing/2014/main" id="{959E1835-62D0-B2B3-FE5D-88A54ABF96E6}"/>
              </a:ext>
            </a:extLst>
          </p:cNvPr>
          <p:cNvSpPr>
            <a:spLocks noGrp="1" noChangeArrowheads="1"/>
          </p:cNvSpPr>
          <p:nvPr>
            <p:ph idx="1"/>
          </p:nvPr>
        </p:nvSpPr>
        <p:spPr bwMode="auto">
          <a:xfrm>
            <a:off x="1473200" y="2266442"/>
            <a:ext cx="10053788"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Summary: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successfully created an Event Management System that allows users to register for and manage events.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Learning Outcomes: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Gained experience in developing a full-stack application using Spring Boot, MySQL, and a modern frontend framework/library.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3304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5A8D-9660-5D10-28A7-0384748674C9}"/>
              </a:ext>
            </a:extLst>
          </p:cNvPr>
          <p:cNvSpPr>
            <a:spLocks noGrp="1"/>
          </p:cNvSpPr>
          <p:nvPr>
            <p:ph type="title"/>
          </p:nvPr>
        </p:nvSpPr>
        <p:spPr>
          <a:xfrm>
            <a:off x="445769" y="856738"/>
            <a:ext cx="10515600" cy="1325563"/>
          </a:xfrm>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4" name="Rectangle 1">
            <a:extLst>
              <a:ext uri="{FF2B5EF4-FFF2-40B4-BE49-F238E27FC236}">
                <a16:creationId xmlns:a16="http://schemas.microsoft.com/office/drawing/2014/main" id="{17415627-320F-BF85-BBA8-D2107F108AA4}"/>
              </a:ext>
            </a:extLst>
          </p:cNvPr>
          <p:cNvSpPr>
            <a:spLocks noGrp="1" noChangeArrowheads="1"/>
          </p:cNvSpPr>
          <p:nvPr>
            <p:ph idx="1"/>
          </p:nvPr>
        </p:nvSpPr>
        <p:spPr bwMode="auto">
          <a:xfrm>
            <a:off x="1123336" y="2182301"/>
            <a:ext cx="959960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Purpose: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primary goal of this project is to develop a user-friendly and robust Event Management System. It aims to streamline the entire event lifecycle, from initial planning and promotion to user registration and post-event analysis.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key objectives are to provide a platform where users can easily register for events and view all necessary details, such as schedules and locations. Additionally, the system will offer organizers powerful tools to efficiently manage event logistics and communicate effectively with attendees.</a:t>
            </a:r>
          </a:p>
        </p:txBody>
      </p:sp>
    </p:spTree>
    <p:extLst>
      <p:ext uri="{BB962C8B-B14F-4D97-AF65-F5344CB8AC3E}">
        <p14:creationId xmlns:p14="http://schemas.microsoft.com/office/powerpoint/2010/main" val="3155719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8A8ED-B484-ADFD-63E2-115271D20E3A}"/>
              </a:ext>
            </a:extLst>
          </p:cNvPr>
          <p:cNvSpPr>
            <a:spLocks noGrp="1"/>
          </p:cNvSpPr>
          <p:nvPr>
            <p:ph type="title"/>
          </p:nvPr>
        </p:nvSpPr>
        <p:spPr>
          <a:xfrm>
            <a:off x="506363" y="1274999"/>
            <a:ext cx="10515600" cy="1325563"/>
          </a:xfrm>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4" name="Rectangle 1">
            <a:extLst>
              <a:ext uri="{FF2B5EF4-FFF2-40B4-BE49-F238E27FC236}">
                <a16:creationId xmlns:a16="http://schemas.microsoft.com/office/drawing/2014/main" id="{6FA21466-26B1-FE3B-361C-33D20469D3F3}"/>
              </a:ext>
            </a:extLst>
          </p:cNvPr>
          <p:cNvSpPr>
            <a:spLocks noGrp="1" noChangeArrowheads="1"/>
          </p:cNvSpPr>
          <p:nvPr>
            <p:ph idx="1"/>
          </p:nvPr>
        </p:nvSpPr>
        <p:spPr bwMode="auto">
          <a:xfrm>
            <a:off x="1170037" y="2510694"/>
            <a:ext cx="10215717" cy="2714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                                    The project is needed because managing events is often difficult and messy. Organizers have to use many different tools like spreadsheets and emails, which takes a lot of time and can lead to mistakes. At the same time, people who want to attend events have trouble finding information and keeping track of their registrations. This project solves these problems by creating one easy-to-use platform. This system will make it simple to create events, register for them, and see all the details in one place, which helps both the organizers and the attendees.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8429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2CC78-B787-3B2B-A4BF-3FFFBCA9B90C}"/>
              </a:ext>
            </a:extLst>
          </p:cNvPr>
          <p:cNvSpPr>
            <a:spLocks noGrp="1"/>
          </p:cNvSpPr>
          <p:nvPr>
            <p:ph type="title"/>
          </p:nvPr>
        </p:nvSpPr>
        <p:spPr>
          <a:xfrm>
            <a:off x="641555" y="1220532"/>
            <a:ext cx="10515600" cy="1325563"/>
          </a:xfrm>
        </p:spPr>
        <p:txBody>
          <a:bodyPr/>
          <a:lstStyle/>
          <a:p>
            <a:r>
              <a:rPr lang="en-US" altLang="en-US" b="1" dirty="0">
                <a:latin typeface="Times New Roman" panose="02020603050405020304" pitchFamily="18" charset="0"/>
                <a:cs typeface="Times New Roman" panose="02020603050405020304" pitchFamily="18" charset="0"/>
              </a:rPr>
              <a:t>Features:</a:t>
            </a:r>
            <a:endParaRPr lang="en-IN" dirty="0"/>
          </a:p>
        </p:txBody>
      </p:sp>
      <p:sp>
        <p:nvSpPr>
          <p:cNvPr id="4" name="Rectangle 1">
            <a:extLst>
              <a:ext uri="{FF2B5EF4-FFF2-40B4-BE49-F238E27FC236}">
                <a16:creationId xmlns:a16="http://schemas.microsoft.com/office/drawing/2014/main" id="{1EC9C7EF-17C2-4627-D056-974DDA4F5F04}"/>
              </a:ext>
            </a:extLst>
          </p:cNvPr>
          <p:cNvSpPr>
            <a:spLocks noGrp="1" noChangeArrowheads="1"/>
          </p:cNvSpPr>
          <p:nvPr>
            <p:ph idx="1"/>
          </p:nvPr>
        </p:nvSpPr>
        <p:spPr bwMode="auto">
          <a:xfrm>
            <a:off x="1565788" y="2078025"/>
            <a:ext cx="1062621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Event Creation: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platform for creating and managing events.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Registration: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Allows users to register for events.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Event Details: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Users can view event details.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Login Interface: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Includes a login page with fields for event name, date, and location.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Design: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Features a responsive layout with event cards that expand to show more details upon clicking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0725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E59E3-F4A7-A672-3102-6F75F7E5BA33}"/>
              </a:ext>
            </a:extLst>
          </p:cNvPr>
          <p:cNvSpPr>
            <a:spLocks noGrp="1"/>
          </p:cNvSpPr>
          <p:nvPr>
            <p:ph type="title"/>
          </p:nvPr>
        </p:nvSpPr>
        <p:spPr>
          <a:xfrm>
            <a:off x="631723" y="1211979"/>
            <a:ext cx="10515600" cy="1325563"/>
          </a:xfrm>
        </p:spPr>
        <p:txBody>
          <a:bodyPr/>
          <a:lstStyle/>
          <a:p>
            <a:r>
              <a:rPr lang="en-US" b="1" dirty="0">
                <a:latin typeface="Times New Roman" panose="02020603050405020304" pitchFamily="18" charset="0"/>
                <a:cs typeface="Times New Roman" panose="02020603050405020304" pitchFamily="18" charset="0"/>
              </a:rPr>
              <a:t>Tech Stack:</a:t>
            </a:r>
            <a:br>
              <a:rPr lang="en-US"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1387D3-D86B-CF25-890A-9CF49BD7A65F}"/>
              </a:ext>
            </a:extLst>
          </p:cNvPr>
          <p:cNvSpPr>
            <a:spLocks noGrp="1"/>
          </p:cNvSpPr>
          <p:nvPr>
            <p:ph idx="1"/>
          </p:nvPr>
        </p:nvSpPr>
        <p:spPr>
          <a:xfrm>
            <a:off x="1123335" y="2277909"/>
            <a:ext cx="10515600" cy="4351338"/>
          </a:xfrm>
        </p:spPr>
        <p:txBody>
          <a:bodyPr/>
          <a:lstStyle/>
          <a:p>
            <a:r>
              <a:rPr lang="en-US" b="1" dirty="0"/>
              <a:t>Backend:</a:t>
            </a:r>
            <a:r>
              <a:rPr lang="en-US" dirty="0"/>
              <a:t> Spring Boot (Assuming this is a full-stack project based on the request)</a:t>
            </a:r>
          </a:p>
          <a:p>
            <a:r>
              <a:rPr lang="en-US" b="1" dirty="0"/>
              <a:t>Database:</a:t>
            </a:r>
            <a:r>
              <a:rPr lang="en-US" dirty="0"/>
              <a:t> MySQL (Assuming this is a full-stack project based on the request)</a:t>
            </a:r>
          </a:p>
          <a:p>
            <a:r>
              <a:rPr lang="en-US" b="1" dirty="0"/>
              <a:t>Frontend:</a:t>
            </a:r>
            <a:r>
              <a:rPr lang="en-US" dirty="0"/>
              <a:t> HTML, CSS, JavaScript (The provided HTML file contains these elements). The frontend is titled "Event Management System".</a:t>
            </a:r>
          </a:p>
          <a:p>
            <a:endParaRPr lang="en-IN" dirty="0"/>
          </a:p>
        </p:txBody>
      </p:sp>
    </p:spTree>
    <p:extLst>
      <p:ext uri="{BB962C8B-B14F-4D97-AF65-F5344CB8AC3E}">
        <p14:creationId xmlns:p14="http://schemas.microsoft.com/office/powerpoint/2010/main" val="1825289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7856B-6EF8-554B-8DA1-05472F114407}"/>
              </a:ext>
            </a:extLst>
          </p:cNvPr>
          <p:cNvSpPr>
            <a:spLocks noGrp="1"/>
          </p:cNvSpPr>
          <p:nvPr>
            <p:ph type="title"/>
          </p:nvPr>
        </p:nvSpPr>
        <p:spPr>
          <a:xfrm>
            <a:off x="635000" y="240999"/>
            <a:ext cx="10515600" cy="1325563"/>
          </a:xfrm>
        </p:spPr>
        <p:txBody>
          <a:bodyPr/>
          <a:lstStyle/>
          <a:p>
            <a:r>
              <a:rPr lang="en-IN" b="1" dirty="0"/>
              <a:t>ER Diagram:</a:t>
            </a:r>
          </a:p>
        </p:txBody>
      </p:sp>
      <p:sp>
        <p:nvSpPr>
          <p:cNvPr id="4" name="Rectangle 1">
            <a:extLst>
              <a:ext uri="{FF2B5EF4-FFF2-40B4-BE49-F238E27FC236}">
                <a16:creationId xmlns:a16="http://schemas.microsoft.com/office/drawing/2014/main" id="{3E395059-64CE-DD58-5DB4-5A96EBB4A00A}"/>
              </a:ext>
            </a:extLst>
          </p:cNvPr>
          <p:cNvSpPr>
            <a:spLocks noGrp="1" noChangeArrowheads="1"/>
          </p:cNvSpPr>
          <p:nvPr>
            <p:ph idx="1"/>
          </p:nvPr>
        </p:nvSpPr>
        <p:spPr bwMode="auto">
          <a:xfrm>
            <a:off x="1310640" y="997175"/>
            <a:ext cx="8031480"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diagram showing entities like User, Event, and Registration, along with their attributes and relationships</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A1B381F1-B348-315B-9734-0570AE298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640" y="1910223"/>
            <a:ext cx="8707120" cy="4481052"/>
          </a:xfrm>
          <a:prstGeom prst="rect">
            <a:avLst/>
          </a:prstGeom>
        </p:spPr>
      </p:pic>
    </p:spTree>
    <p:extLst>
      <p:ext uri="{BB962C8B-B14F-4D97-AF65-F5344CB8AC3E}">
        <p14:creationId xmlns:p14="http://schemas.microsoft.com/office/powerpoint/2010/main" val="483249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2410-9E84-B715-E857-72BAA827740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UML Diagrams:</a:t>
            </a:r>
          </a:p>
        </p:txBody>
      </p:sp>
      <p:pic>
        <p:nvPicPr>
          <p:cNvPr id="5" name="Content Placeholder 4">
            <a:extLst>
              <a:ext uri="{FF2B5EF4-FFF2-40B4-BE49-F238E27FC236}">
                <a16:creationId xmlns:a16="http://schemas.microsoft.com/office/drawing/2014/main" id="{03E78128-EE26-9F66-54F3-0454F1E16857}"/>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5557520" y="420544"/>
            <a:ext cx="4124960" cy="6016911"/>
          </a:xfrm>
        </p:spPr>
      </p:pic>
      <p:sp>
        <p:nvSpPr>
          <p:cNvPr id="6" name="TextBox 5">
            <a:extLst>
              <a:ext uri="{FF2B5EF4-FFF2-40B4-BE49-F238E27FC236}">
                <a16:creationId xmlns:a16="http://schemas.microsoft.com/office/drawing/2014/main" id="{E47E4C8F-B5C4-F3E2-361F-3D176852B226}"/>
              </a:ext>
            </a:extLst>
          </p:cNvPr>
          <p:cNvSpPr txBox="1"/>
          <p:nvPr/>
        </p:nvSpPr>
        <p:spPr>
          <a:xfrm>
            <a:off x="551180" y="2010267"/>
            <a:ext cx="5293361" cy="677108"/>
          </a:xfrm>
          <a:prstGeom prst="rect">
            <a:avLst/>
          </a:prstGeom>
          <a:noFill/>
        </p:spPr>
        <p:txBody>
          <a:bodyPr wrap="square" rtlCol="0">
            <a:spAutoFit/>
          </a:bodyPr>
          <a:lstStyle/>
          <a:p>
            <a:pPr marL="285750" indent="-285750">
              <a:buFont typeface="Arial" panose="020B0604020202020204" pitchFamily="34" charset="0"/>
              <a:buChar char="•"/>
            </a:pPr>
            <a:r>
              <a:rPr lang="en-US" dirty="0"/>
              <a:t>A diagram representing the classes of the </a:t>
            </a:r>
            <a:r>
              <a:rPr lang="en-US" sz="2000" dirty="0">
                <a:latin typeface="Times New Roman" panose="02020603050405020304" pitchFamily="18" charset="0"/>
                <a:cs typeface="Times New Roman" panose="02020603050405020304" pitchFamily="18" charset="0"/>
              </a:rPr>
              <a:t>system</a:t>
            </a:r>
            <a:r>
              <a:rPr lang="en-US" dirty="0"/>
              <a:t>, their attributes, and relationships.</a:t>
            </a:r>
            <a:endParaRPr lang="en-IN" dirty="0"/>
          </a:p>
        </p:txBody>
      </p:sp>
    </p:spTree>
    <p:extLst>
      <p:ext uri="{BB962C8B-B14F-4D97-AF65-F5344CB8AC3E}">
        <p14:creationId xmlns:p14="http://schemas.microsoft.com/office/powerpoint/2010/main" val="3934406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B43E-7C48-B766-44DA-399B668775F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Demo:</a:t>
            </a:r>
          </a:p>
        </p:txBody>
      </p:sp>
      <p:pic>
        <p:nvPicPr>
          <p:cNvPr id="11" name="Picture 10">
            <a:extLst>
              <a:ext uri="{FF2B5EF4-FFF2-40B4-BE49-F238E27FC236}">
                <a16:creationId xmlns:a16="http://schemas.microsoft.com/office/drawing/2014/main" id="{59CE3C42-E648-70E1-BEB0-FFF0FCB45A52}"/>
              </a:ext>
            </a:extLst>
          </p:cNvPr>
          <p:cNvPicPr>
            <a:picLocks noChangeAspect="1"/>
          </p:cNvPicPr>
          <p:nvPr/>
        </p:nvPicPr>
        <p:blipFill>
          <a:blip r:embed="rId2"/>
          <a:stretch>
            <a:fillRect/>
          </a:stretch>
        </p:blipFill>
        <p:spPr>
          <a:xfrm>
            <a:off x="1517799" y="1519518"/>
            <a:ext cx="9156402" cy="4874184"/>
          </a:xfrm>
          <a:prstGeom prst="rect">
            <a:avLst/>
          </a:prstGeom>
        </p:spPr>
      </p:pic>
      <p:sp>
        <p:nvSpPr>
          <p:cNvPr id="13" name="Content Placeholder 12">
            <a:extLst>
              <a:ext uri="{FF2B5EF4-FFF2-40B4-BE49-F238E27FC236}">
                <a16:creationId xmlns:a16="http://schemas.microsoft.com/office/drawing/2014/main" id="{4FD91FAE-89B8-0216-0D88-033E44FC539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89761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A3FF-C133-B4D7-E334-CCC1B156365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05A4D3A-EC48-48B1-7F72-865B826BE6E5}"/>
              </a:ext>
            </a:extLst>
          </p:cNvPr>
          <p:cNvPicPr>
            <a:picLocks noGrp="1" noChangeAspect="1"/>
          </p:cNvPicPr>
          <p:nvPr>
            <p:ph idx="1"/>
          </p:nvPr>
        </p:nvPicPr>
        <p:blipFill>
          <a:blip r:embed="rId2"/>
          <a:stretch>
            <a:fillRect/>
          </a:stretch>
        </p:blipFill>
        <p:spPr>
          <a:xfrm>
            <a:off x="1664561" y="980598"/>
            <a:ext cx="9162993" cy="4896803"/>
          </a:xfrm>
          <a:prstGeom prst="rect">
            <a:avLst/>
          </a:prstGeom>
        </p:spPr>
      </p:pic>
    </p:spTree>
    <p:extLst>
      <p:ext uri="{BB962C8B-B14F-4D97-AF65-F5344CB8AC3E}">
        <p14:creationId xmlns:p14="http://schemas.microsoft.com/office/powerpoint/2010/main" val="935135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570</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Event Management System</vt:lpstr>
      <vt:lpstr>INTRODUCTION:</vt:lpstr>
      <vt:lpstr>Problem Statement:</vt:lpstr>
      <vt:lpstr>Features:</vt:lpstr>
      <vt:lpstr>Tech Stack: </vt:lpstr>
      <vt:lpstr>ER Diagram:</vt:lpstr>
      <vt:lpstr>UML Diagrams:</vt:lpstr>
      <vt:lpstr>Demo:</vt:lpstr>
      <vt:lpstr>PowerPoint Presentation</vt:lpstr>
      <vt:lpstr>Challenges Faced:</vt:lpstr>
      <vt:lpstr>Future Enhancements: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sree v</dc:creator>
  <cp:lastModifiedBy>sree v</cp:lastModifiedBy>
  <cp:revision>2</cp:revision>
  <dcterms:created xsi:type="dcterms:W3CDTF">2025-08-12T16:59:18Z</dcterms:created>
  <dcterms:modified xsi:type="dcterms:W3CDTF">2025-08-12T18:38:15Z</dcterms:modified>
</cp:coreProperties>
</file>