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</p:sldMasterIdLst>
  <p:notesMasterIdLst>
    <p:notesMasterId r:id="rId11"/>
  </p:notesMasterIdLst>
  <p:sldIdLst>
    <p:sldId id="256" r:id="rId5"/>
    <p:sldId id="258" r:id="rId6"/>
    <p:sldId id="276" r:id="rId7"/>
    <p:sldId id="277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87" d="100"/>
          <a:sy n="87" d="100"/>
        </p:scale>
        <p:origin x="3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DFCD2B-DB41-59F6-50E0-74079A4C84F2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857F8-B6F2-2607-2D0A-80E38275B4E7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7F485EF8-9065-12AC-0C73-BC8BC254BD0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E295AD1-5A08-79F9-8B1F-B772DD13B0C5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20546-4D57-40C6-6FAD-A2EEBC17A631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FFD9C8EE-682E-3735-AB4E-D04E1A7EE702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26A8440C-E8AF-7255-DF8F-807954B91A97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21">
            <a:extLst>
              <a:ext uri="{FF2B5EF4-FFF2-40B4-BE49-F238E27FC236}">
                <a16:creationId xmlns:a16="http://schemas.microsoft.com/office/drawing/2014/main" id="{B8C4FDAB-9333-BA80-0DC0-C7F936F3367D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019113A9-D9BF-EC96-79F3-7D2C556C43B5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9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111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2627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7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D9C8446-696E-6942-B6C8-CC9CAD0B34E0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3E58265F-F8D4-A8EB-0977-B6C83276D431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DF6E397-C1F0-2606-4B60-2475022E0CA0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35899BB-D9D0-FBDA-71B9-3880E1F8FF03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9F365C-36F1-5DB5-1E91-F4C75FD5FC53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30AA89-9EFB-E043-93B9-B7FFB6E62828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40C8BB4-957C-6263-AD00-BD1985C71CCF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FCAC74-5B0E-2BE7-4919-BBCAC76F2F67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8E3B2CC-1F9C-B400-6E0F-CCA237712328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38793AC-2F2D-E7BD-FF52-B7715D01AEF4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E6946627-3B02-0784-5C91-69ACDAC0E0F0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01604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3546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52990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6500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48466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5705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51" r:id="rId13"/>
    <p:sldLayoutId id="2147483654" r:id="rId14"/>
    <p:sldLayoutId id="2147483658" r:id="rId15"/>
    <p:sldLayoutId id="214748366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96172"/>
            <a:ext cx="9603275" cy="1049235"/>
          </a:xfrm>
        </p:spPr>
        <p:txBody>
          <a:bodyPr/>
          <a:lstStyle/>
          <a:p>
            <a:r>
              <a:rPr lang="en-US" sz="5400" u="sng" dirty="0">
                <a:latin typeface="Aldhabi" panose="01000000000000000000" pitchFamily="2" charset="-78"/>
                <a:cs typeface="Aldhabi" panose="01000000000000000000" pitchFamily="2" charset="-78"/>
              </a:rPr>
              <a:t>Airtell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72751" y="5690358"/>
            <a:ext cx="3407134" cy="80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Sandhiya Panchavarnam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3705B-CBD7-790B-6580-AF42432CB210}"/>
              </a:ext>
            </a:extLst>
          </p:cNvPr>
          <p:cNvSpPr txBox="1"/>
          <p:nvPr/>
        </p:nvSpPr>
        <p:spPr>
          <a:xfrm>
            <a:off x="3237676" y="1675015"/>
            <a:ext cx="398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masis MT Pro Light" panose="020F0502020204030204" pitchFamily="18" charset="0"/>
              </a:rPr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3" y="1365882"/>
            <a:ext cx="8619060" cy="754389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166" y="2563182"/>
            <a:ext cx="8619060" cy="10129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Airtell is one of the leading telecom providers in India and launched it’s 5G plans in May 2022 along with other telecom providers.</a:t>
            </a:r>
          </a:p>
          <a:p>
            <a:r>
              <a:rPr lang="en-US" sz="32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Details of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Main KPIs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1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sz="2800" dirty="0">
                <a:latin typeface="Amasis MT Pro Light" panose="02040304050005020304" pitchFamily="18" charset="0"/>
                <a:cs typeface="Aldhabi" panose="01000000000000000000" pitchFamily="2" charset="-78"/>
              </a:rPr>
              <a:t>ARPU – Average Revenue Per User</a:t>
            </a:r>
          </a:p>
          <a:p>
            <a:r>
              <a:rPr lang="en-US" sz="2800" dirty="0">
                <a:latin typeface="Amasis MT Pro Light" panose="02040304050005020304" pitchFamily="18" charset="0"/>
                <a:cs typeface="Aldhabi" panose="01000000000000000000" pitchFamily="2" charset="-78"/>
              </a:rPr>
              <a:t>Revenue – Revenue for all the plans</a:t>
            </a:r>
          </a:p>
          <a:p>
            <a:r>
              <a:rPr lang="en-US" sz="2800" dirty="0">
                <a:latin typeface="Amasis MT Pro Light" panose="02040304050005020304" pitchFamily="18" charset="0"/>
                <a:cs typeface="Aldhabi" panose="01000000000000000000" pitchFamily="2" charset="-78"/>
              </a:rPr>
              <a:t>Active users – Number of Persons who are using the network</a:t>
            </a:r>
          </a:p>
          <a:p>
            <a:r>
              <a:rPr lang="en-US" sz="2800" dirty="0">
                <a:latin typeface="Amasis MT Pro Light" panose="02040304050005020304" pitchFamily="18" charset="0"/>
                <a:cs typeface="Aldhabi" panose="01000000000000000000" pitchFamily="2" charset="-78"/>
              </a:rPr>
              <a:t>Unsubscribed users – Number of Persons who left the network</a:t>
            </a:r>
          </a:p>
          <a:p>
            <a:endParaRPr lang="en-US" sz="2800" dirty="0">
              <a:latin typeface="Amasis MT Pro Light" panose="02040304050005020304" pitchFamily="18" charset="0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Mock – up Dashboard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Aldhabi" panose="020F0502020204030204" pitchFamily="2" charset="-78"/>
                <a:cs typeface="Aldhabi" panose="020F0502020204030204" pitchFamily="2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587</TotalTime>
  <Words>131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Aldhabi</vt:lpstr>
      <vt:lpstr>Amasis MT Pro Light</vt:lpstr>
      <vt:lpstr>Arial</vt:lpstr>
      <vt:lpstr>Calibri</vt:lpstr>
      <vt:lpstr>Century Gothic</vt:lpstr>
      <vt:lpstr>Tenorite</vt:lpstr>
      <vt:lpstr>Gallery</vt:lpstr>
      <vt:lpstr>Airtell Telecom Analysis</vt:lpstr>
      <vt:lpstr>Introduction</vt:lpstr>
      <vt:lpstr>Details of Data</vt:lpstr>
      <vt:lpstr>Main KPIs</vt:lpstr>
      <vt:lpstr>Mock – up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Sandhiya Sandy</cp:lastModifiedBy>
  <cp:revision>7</cp:revision>
  <dcterms:created xsi:type="dcterms:W3CDTF">2022-12-29T06:36:15Z</dcterms:created>
  <dcterms:modified xsi:type="dcterms:W3CDTF">2023-09-25T02:04:51Z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