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72"/>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1" i="0" u="none" strike="noStrike" baseline="0">
                <a:solidFill>
                  <a:srgbClr val="404040"/>
                </a:solidFill>
                <a:latin typeface="Droid Sans"/>
                <a:ea typeface="Droid Sans"/>
                <a:cs typeface="Lucida Sans"/>
              </a:defRPr>
            </a:pPr>
            <a:r>
              <a:rPr lang="zh-CN"/>
              <a:t>Current Employee Rating</a:t>
            </a:r>
          </a:p>
        </c:rich>
      </c:tx>
      <c:layout/>
      <c:overlay val="0"/>
      <c:spPr>
        <a:noFill/>
        <a:ln>
          <a:noFill/>
        </a:ln>
      </c:spPr>
    </c:title>
    <c:autoTitleDeleted val="1"/>
    <c:plotArea>
      <c:layout/>
      <c:barChart>
        <c:barDir val="col"/>
        <c:grouping val="clustered"/>
        <c:varyColors val="0"/>
        <c:ser>
          <c:idx val="0"/>
          <c:order val="0"/>
          <c:tx>
            <c:v>1</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v>2</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v>3</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v>4</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v>5</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overlap val="-28"/>
        <c:gapWidth val="246"/>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101051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204294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215963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516467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832149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945432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259842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99051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129757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400876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812964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004408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775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0005898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250872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28995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868668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3334080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body" idx="2"/>
          </p:nvPr>
        </p:nvSpPr>
        <p:spPr>
          <a:xfrm xmlns:a="http://schemas.openxmlformats.org/drawingml/2006/main" rot="0">
            <a:off x="60960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5" name="文本框"/>
          <p:cNvSpPr>
            <a:spLocks xmlns:a="http://schemas.openxmlformats.org/drawingml/2006/main" noGrp="1"/>
          </p:cNvSpPr>
          <p:nvPr>
            <p:ph type="body" idx="3"/>
          </p:nvPr>
        </p:nvSpPr>
        <p:spPr>
          <a:xfrm xmlns:a="http://schemas.openxmlformats.org/drawingml/2006/main" rot="0">
            <a:off x="627888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743231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590122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906108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879822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352639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193446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243755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292671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75026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22369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SANDHIYA.U</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0B873EC92E5FFD39AAC4648B13CCE70B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DON BOSCO ARTS &amp; SCIENCE COLLEGE,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8018248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矩形"/>
          <p:cNvSpPr>
            <a:spLocks/>
          </p:cNvSpPr>
          <p:nvPr/>
        </p:nvSpPr>
        <p:spPr>
          <a:xfrm rot="0">
            <a:off x="1581785" y="1724025"/>
            <a:ext cx="6013450" cy="257619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Descriptive Analytics</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Predictive Modeling</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Regression Analysis</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Clustering</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Classification</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Time Series Analysis</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Decision Trees</a:t>
            </a: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77294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5" name="图表"/>
          <p:cNvGraphicFramePr/>
          <p:nvPr/>
        </p:nvGraphicFramePr>
        <p:xfrm>
          <a:off x="609600" y="1301750"/>
          <a:ext cx="8401050" cy="482473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8672204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7" name="矩形"/>
          <p:cNvSpPr>
            <a:spLocks/>
          </p:cNvSpPr>
          <p:nvPr/>
        </p:nvSpPr>
        <p:spPr>
          <a:xfrm rot="0">
            <a:off x="1784985" y="1873250"/>
            <a:ext cx="4063999" cy="424624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5124982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Current Employee Rating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8144697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5108333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39693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0" i="0" u="none" strike="noStrike" kern="0" cap="none" spc="10" baseline="0">
                <a:solidFill>
                  <a:schemeClr val="tx1"/>
                </a:solidFill>
                <a:latin typeface="Times New Roman" pitchFamily="18" charset="0"/>
                <a:ea typeface="宋体" pitchFamily="0" charset="0"/>
                <a:cs typeface="Times New Roman"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lang="zh-CN" altLang="en-US" sz="2000" b="0" i="0" u="none" strike="noStrike" kern="0" cap="none" spc="10" baseline="0">
              <a:solidFill>
                <a:schemeClr val="tx1"/>
              </a:solidFill>
              <a:latin typeface="Times New Roman" pitchFamily="18" charset="0"/>
              <a:ea typeface="宋体" pitchFamily="0" charset="0"/>
              <a:cs typeface="Times New Roman" pitchFamily="18"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4864911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Total Employees: The dataset includes 1,038 employees across various business units.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Average Ratings: The overall average employee rating across all units is approximately 2.95.</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Top and Bottom Units: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Highest Average Rating: SVG (3.03)</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Lowest Average Rating: TNS (2.79)</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613095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135" y="891540"/>
            <a:ext cx="4989830" cy="5965825"/>
          </a:xfrm>
          <a:prstGeom prst="rect"/>
          <a:noFill/>
          <a:ln w="12700" cmpd="sng" cap="flat">
            <a:noFill/>
            <a:prstDash val="solid"/>
            <a:miter/>
          </a:ln>
        </p:spPr>
        <p:txBody>
          <a:bodyPr vert="horz" wrap="square" lIns="0" tIns="16510" rIns="0" bIns="0" anchor="t" anchorCtr="0">
            <a:prstTxWarp prst="textNoShape"/>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1800" b="1" i="0" u="none" strike="noStrike" kern="0" cap="none" spc="5" baseline="0">
                <a:solidFill>
                  <a:schemeClr val="tx1"/>
                </a:solidFill>
                <a:latin typeface="Times New Roman" pitchFamily="18" charset="0"/>
                <a:ea typeface="宋体" pitchFamily="0" charset="0"/>
                <a:cs typeface="Times New Roman" pitchFamily="18" charset="0"/>
              </a:rPr>
              <a:t>1. </a:t>
            </a: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Human Resources (HR).</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1" i="0" u="none" strike="noStrike" kern="0" cap="none" spc="5" baseline="0">
                <a:solidFill>
                  <a:schemeClr val="tx1"/>
                </a:solidFill>
                <a:latin typeface="Times New Roman" pitchFamily="18" charset="0"/>
                <a:ea typeface="宋体" pitchFamily="0" charset="0"/>
                <a:cs typeface="Times New Roman" pitchFamily="18" charset="0"/>
              </a:rPr>
              <a:t>2. </a:t>
            </a: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Management and Leadership.</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3. Employee Development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4. Business Unit Heads.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5. Analytics and Strategy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6. Compensation and Benefits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7. Employee Engagement Committees.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8. Talent Acquisition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9. Legal and Compliance Departments.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10. Board of Directors or Executive Committee.</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11. Financial Planning and Analysis (FP&amp;A)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12. IT and Data Analytics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13. Firms and Industry.</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6692630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112077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3916680" y="2157730"/>
            <a:ext cx="4063999" cy="507746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a:t>
            </a:r>
            <a:r>
              <a:rPr lang="en-US" altLang="zh-CN" sz="1800" b="1" i="0" u="none" strike="noStrike" kern="1200" cap="none" spc="0" baseline="0">
                <a:solidFill>
                  <a:schemeClr val="tx1"/>
                </a:solidFill>
                <a:latin typeface="Calibri" pitchFamily="0" charset="0"/>
                <a:ea typeface="宋体" pitchFamily="0" charset="0"/>
                <a:cs typeface="Calibri" pitchFamily="0" charset="0"/>
              </a:rPr>
              <a:t>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To focus on targeted analysis, remove error reduction,customization etc.</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visual insights,quick analysis,error detection,focus on priorities.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Pivot Table &amp; Graphs:</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 Summarization,Filtering and Sorting,CrossTabulation,Flexibility,Data Visualization,Interactive Analysis,Multiple Chart Types,Enhanced Communication.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795733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755332" y="385444"/>
            <a:ext cx="10681335" cy="42468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Employee data set- Kaggle</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Features:</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Employment ID</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Gender- male,female</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Performance</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Busniess Unit</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Name</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Rating</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Graphs</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Chart</a:t>
            </a:r>
            <a:endParaRPr lang="zh-CN" altLang="en-US" sz="18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8009725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2"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3"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6" name="矩形"/>
          <p:cNvSpPr>
            <a:spLocks/>
          </p:cNvSpPr>
          <p:nvPr/>
        </p:nvSpPr>
        <p:spPr>
          <a:xfrm rot="0">
            <a:off x="2971799" y="2346960"/>
            <a:ext cx="4063999" cy="17532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Features and Functionality in my Dataset: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Data Summarization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Aggregation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Category Breakdown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Rating Distribution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9561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2024-03-29T15:07:00Z</dcterms:created>
  <dcterms:modified xsi:type="dcterms:W3CDTF">2024-09-11T08:33:30Z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2BD9429C41E74AE2B5E17FA9E1681790_13</vt:lpwstr>
  </property>
  <property fmtid="{D5CDD505-2E9C-101B-9397-08002B2CF9AE}" pid="5" name="KSOProductBuildVer">
    <vt:lpwstr>1033-12.2.0.18165</vt:lpwstr>
  </property>
</Properties>
</file>