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2" name=""/>
        <p:cNvGrpSpPr/>
        <p:nvPr/>
      </p:nvGrpSpPr>
      <p:grpSpPr>
        <a:xfrm>
          <a:off x="0" y="0"/>
          <a:ext cx="0" cy="0"/>
          <a:chOff x="0" y="0"/>
          <a:chExt cx="0" cy="0"/>
        </a:xfrm>
      </p:grpSpPr>
      <p:sp>
        <p:nvSpPr>
          <p:cNvPr id="1048716"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73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1" name="Holder 3"/>
          <p:cNvSpPr>
            <a:spLocks noGrp="1"/>
          </p:cNvSpPr>
          <p:nvPr>
            <p:ph type="body" idx="1"/>
          </p:nvPr>
        </p:nvSpPr>
        <p:spPr/>
        <p:txBody>
          <a:bodyPr bIns="0" lIns="0" rIns="0" tIns="0"/>
          <a:p/>
        </p:txBody>
      </p:sp>
      <p:sp>
        <p:nvSpPr>
          <p:cNvPr id="104873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6" name=""/>
        <p:cNvGrpSpPr/>
        <p:nvPr/>
      </p:nvGrpSpPr>
      <p:grpSpPr>
        <a:xfrm>
          <a:off x="0" y="0"/>
          <a:ext cx="0" cy="0"/>
          <a:chOff x="0" y="0"/>
          <a:chExt cx="0" cy="0"/>
        </a:xfrm>
      </p:grpSpPr>
      <p:sp>
        <p:nvSpPr>
          <p:cNvPr id="104873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7" name=""/>
        <p:cNvGrpSpPr/>
        <p:nvPr/>
      </p:nvGrpSpPr>
      <p:grpSpPr>
        <a:xfrm>
          <a:off x="0" y="0"/>
          <a:ext cx="0" cy="0"/>
          <a:chOff x="0" y="0"/>
          <a:chExt cx="0" cy="0"/>
        </a:xfrm>
      </p:grpSpPr>
      <p:sp>
        <p:nvSpPr>
          <p:cNvPr id="104874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50" name=""/>
        <p:cNvGrpSpPr/>
        <p:nvPr/>
      </p:nvGrpSpPr>
      <p:grpSpPr>
        <a:xfrm>
          <a:off x="0" y="0"/>
          <a:ext cx="0" cy="0"/>
          <a:chOff x="0" y="0"/>
          <a:chExt cx="0" cy="0"/>
        </a:xfrm>
      </p:grpSpPr>
      <p:sp>
        <p:nvSpPr>
          <p:cNvPr id="1048707"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08" name="Holder 3"/>
          <p:cNvSpPr>
            <a:spLocks noGrp="1"/>
          </p:cNvSpPr>
          <p:nvPr>
            <p:ph type="subTitle" idx="4"/>
          </p:nvPr>
        </p:nvSpPr>
        <p:spPr>
          <a:xfrm>
            <a:off x="1828800" y="3840480"/>
            <a:ext cx="8534400" cy="1714500"/>
          </a:xfrm>
          <a:prstGeom prst="rect"/>
        </p:spPr>
        <p:txBody>
          <a:bodyPr bIns="0" lIns="0" rIns="0" tIns="0" wrap="square">
            <a:spAutoFit/>
          </a:bodyPr>
          <a:p>
            <a:r>
              <a:t/>
            </a:r>
          </a:p>
        </p:txBody>
      </p:sp>
      <p:sp>
        <p:nvSpPr>
          <p:cNvPr id="1048709"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71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20" name="Holder 3"/>
          <p:cNvSpPr>
            <a:spLocks noGrp="1"/>
          </p:cNvSpPr>
          <p:nvPr>
            <p:ph type="body" idx="1"/>
          </p:nvPr>
        </p:nvSpPr>
        <p:spPr/>
        <p:txBody>
          <a:bodyPr bIns="0" lIns="0" rIns="0" tIns="0"/>
          <a:p>
            <a:r>
              <a:t/>
            </a:r>
          </a:p>
        </p:txBody>
      </p:sp>
      <p:sp>
        <p:nvSpPr>
          <p:cNvPr id="1048721"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4" name=""/>
        <p:cNvGrpSpPr/>
        <p:nvPr/>
      </p:nvGrpSpPr>
      <p:grpSpPr>
        <a:xfrm>
          <a:off x="0" y="0"/>
          <a:ext cx="0" cy="0"/>
          <a:chOff x="0" y="0"/>
          <a:chExt cx="0" cy="0"/>
        </a:xfrm>
      </p:grpSpPr>
      <p:sp>
        <p:nvSpPr>
          <p:cNvPr id="104872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25" name="Holder 3"/>
          <p:cNvSpPr>
            <a:spLocks noGrp="1"/>
          </p:cNvSpPr>
          <p:nvPr>
            <p:ph sz="half" idx="2"/>
          </p:nvPr>
        </p:nvSpPr>
        <p:spPr>
          <a:xfrm>
            <a:off x="609600" y="1577340"/>
            <a:ext cx="5303520" cy="4526280"/>
          </a:xfrm>
          <a:prstGeom prst="rect"/>
        </p:spPr>
        <p:txBody>
          <a:bodyPr bIns="0" lIns="0" rIns="0" tIns="0" wrap="square">
            <a:spAutoFit/>
          </a:bodyPr>
          <a:p>
            <a:r>
              <a:t/>
            </a:r>
          </a:p>
        </p:txBody>
      </p:sp>
      <p:sp>
        <p:nvSpPr>
          <p:cNvPr id="1048726" name="Holder 4"/>
          <p:cNvSpPr>
            <a:spLocks noGrp="1"/>
          </p:cNvSpPr>
          <p:nvPr>
            <p:ph sz="half" idx="3"/>
          </p:nvPr>
        </p:nvSpPr>
        <p:spPr>
          <a:xfrm>
            <a:off x="6278880" y="1577340"/>
            <a:ext cx="5303520" cy="4526280"/>
          </a:xfrm>
          <a:prstGeom prst="rect"/>
        </p:spPr>
        <p:txBody>
          <a:bodyPr bIns="0" lIns="0" rIns="0" tIns="0" wrap="square">
            <a:spAutoFit/>
          </a:bodyPr>
          <a:p>
            <a:r>
              <a:t/>
            </a:r>
          </a:p>
        </p:txBody>
      </p:sp>
      <p:sp>
        <p:nvSpPr>
          <p:cNvPr id="1048727"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51" name=""/>
        <p:cNvGrpSpPr/>
        <p:nvPr/>
      </p:nvGrpSpPr>
      <p:grpSpPr>
        <a:xfrm>
          <a:off x="0" y="0"/>
          <a:ext cx="0" cy="0"/>
          <a:chOff x="0" y="0"/>
          <a:chExt cx="0" cy="0"/>
        </a:xfrm>
      </p:grpSpPr>
      <p:sp>
        <p:nvSpPr>
          <p:cNvPr id="104871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13"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sp>
        <p:nvSpPr>
          <p:cNvPr id="1048692"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693"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694"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695"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696"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697"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698"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699"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700"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701"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702"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703"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704"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705"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3" y="3435667"/>
            <a:ext cx="8610600" cy="2225040"/>
          </a:xfrm>
          <a:prstGeom prst="rect"/>
          <a:noFill/>
        </p:spPr>
        <p:txBody>
          <a:bodyPr rtlCol="0" wrap="square">
            <a:spAutoFit/>
          </a:bodyPr>
          <a:p>
            <a:r>
              <a:rPr sz="2400" lang="en-US"/>
              <a:t>STUDENT NAME:</a:t>
            </a:r>
            <a:r>
              <a:rPr sz="2400" lang="en-US"/>
              <a:t>S</a:t>
            </a:r>
            <a:r>
              <a:rPr sz="2400" lang="en-US"/>
              <a:t>A</a:t>
            </a:r>
            <a:r>
              <a:rPr sz="2400" lang="en-US"/>
              <a:t>N</a:t>
            </a:r>
            <a:r>
              <a:rPr sz="2400" lang="en-US"/>
              <a:t>D</a:t>
            </a:r>
            <a:r>
              <a:rPr sz="2400" lang="en-US"/>
              <a:t>H</a:t>
            </a:r>
            <a:r>
              <a:rPr sz="2400" lang="en-US"/>
              <a:t>I</a:t>
            </a:r>
            <a:r>
              <a:rPr sz="2400" lang="en-US"/>
              <a:t>Y</a:t>
            </a:r>
            <a:r>
              <a:rPr sz="2400" lang="en-US"/>
              <a:t>A</a:t>
            </a:r>
            <a:r>
              <a:rPr sz="2400" lang="en-US"/>
              <a:t>.</a:t>
            </a:r>
            <a:r>
              <a:rPr sz="2400" lang="en-US"/>
              <a:t>R</a:t>
            </a:r>
            <a:endParaRPr dirty="0" sz="2400" lang="en-US"/>
          </a:p>
          <a:p>
            <a:r>
              <a:rPr dirty="0" sz="2400" lang="en-US"/>
              <a:t>REGISTER NO:</a:t>
            </a:r>
            <a:r>
              <a:rPr dirty="0" sz="2400" lang="en-US"/>
              <a:t> </a:t>
            </a:r>
            <a:r>
              <a:rPr dirty="0" sz="2400" lang="en-US"/>
              <a:t>a</a:t>
            </a:r>
            <a:r>
              <a:rPr dirty="0" sz="2400" lang="en-US"/>
              <a:t>s</a:t>
            </a:r>
            <a:r>
              <a:rPr dirty="0" sz="2400" lang="en-US"/>
              <a:t>u</a:t>
            </a:r>
            <a:r>
              <a:rPr dirty="0" sz="2400" lang="en-US"/>
              <a:t>n</a:t>
            </a:r>
            <a:r>
              <a:rPr dirty="0" sz="2400" lang="en-US"/>
              <a:t>m</a:t>
            </a:r>
            <a:r>
              <a:rPr dirty="0" sz="2400" lang="en-US"/>
              <a:t>1</a:t>
            </a:r>
            <a:r>
              <a:rPr dirty="0" sz="2400" lang="en-US"/>
              <a:t>4</a:t>
            </a:r>
            <a:r>
              <a:rPr dirty="0" sz="2400" lang="en-US"/>
              <a:t>7</a:t>
            </a:r>
            <a:r>
              <a:rPr dirty="0" sz="2400" lang="en-US"/>
              <a:t>5</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5</a:t>
            </a:r>
            <a:r>
              <a:rPr dirty="0" sz="2400" lang="en-US"/>
              <a:t>2</a:t>
            </a:r>
            <a:endParaRPr altLang="en-US" lang="zh-CN"/>
          </a:p>
          <a:p>
            <a:r>
              <a:rPr dirty="0" sz="2400" lang="en-US"/>
              <a:t>DEPARTMENT:</a:t>
            </a:r>
            <a:r>
              <a:rPr dirty="0" sz="2400" lang="en-US"/>
              <a:t> </a:t>
            </a:r>
            <a:r>
              <a:rPr dirty="0" sz="2400" lang="en-US"/>
              <a:t>C</a:t>
            </a:r>
            <a:r>
              <a:rPr dirty="0" sz="2400" lang="en-US"/>
              <a:t>O</a:t>
            </a:r>
            <a:r>
              <a:rPr dirty="0" sz="2400" lang="en-US"/>
              <a:t>R</a:t>
            </a:r>
            <a:r>
              <a:rPr dirty="0" sz="2400" lang="en-US"/>
              <a:t>P</a:t>
            </a:r>
            <a:r>
              <a:rPr dirty="0" sz="2400" lang="en-US"/>
              <a:t>ORATE</a:t>
            </a:r>
            <a:r>
              <a:rPr dirty="0" sz="2400" lang="en-US"/>
              <a:t> </a:t>
            </a:r>
            <a:r>
              <a:rPr dirty="0" sz="2400" lang="en-US"/>
              <a:t>S</a:t>
            </a:r>
            <a:r>
              <a:rPr dirty="0" sz="2400" lang="en-US"/>
              <a:t>E</a:t>
            </a:r>
            <a:r>
              <a:rPr dirty="0" sz="2400" lang="en-US"/>
              <a:t>CRETARYSHIP</a:t>
            </a:r>
            <a:endParaRPr altLang="en-US" lang="zh-CN"/>
          </a:p>
          <a:p>
            <a:r>
              <a:rPr dirty="0" sz="2400" lang="en-US"/>
              <a:t>COLLEGE</a:t>
            </a:r>
            <a:r>
              <a:rPr dirty="0" sz="2400" lang="en-US"/>
              <a:t>:</a:t>
            </a:r>
            <a:r>
              <a:rPr dirty="0" sz="2400" lang="en-US"/>
              <a:t> </a:t>
            </a:r>
            <a:r>
              <a:rPr dirty="0" sz="2400" lang="en-US"/>
              <a:t>S</a:t>
            </a:r>
            <a:r>
              <a:rPr dirty="0" sz="2400" lang="en-US"/>
              <a:t>R</a:t>
            </a:r>
            <a:r>
              <a:rPr dirty="0" sz="2400" lang="en-US"/>
              <a:t>I</a:t>
            </a:r>
            <a:r>
              <a:rPr dirty="0" sz="2400" lang="en-US"/>
              <a:t> </a:t>
            </a:r>
            <a:r>
              <a:rPr dirty="0" sz="2400" lang="en-US"/>
              <a:t>K</a:t>
            </a:r>
            <a:r>
              <a:rPr dirty="0" sz="2400" lang="en-US"/>
              <a:t>A</a:t>
            </a:r>
            <a:r>
              <a:rPr dirty="0" sz="2400" lang="en-US"/>
              <a:t>N</a:t>
            </a:r>
            <a:r>
              <a:rPr dirty="0" sz="2400" lang="en-US"/>
              <a:t>Y</a:t>
            </a:r>
            <a:r>
              <a:rPr dirty="0" sz="2400" lang="en-US"/>
              <a:t>A</a:t>
            </a:r>
            <a:r>
              <a:rPr dirty="0" sz="2400" lang="en-US"/>
              <a:t>K</a:t>
            </a:r>
            <a:r>
              <a:rPr dirty="0" sz="2400" lang="en-US"/>
              <a:t>A</a:t>
            </a:r>
            <a:r>
              <a:rPr dirty="0" sz="2400" lang="en-US"/>
              <a:t> </a:t>
            </a:r>
            <a:r>
              <a:rPr dirty="0" sz="2400" lang="en-US"/>
              <a:t>P</a:t>
            </a:r>
            <a:r>
              <a:rPr dirty="0" sz="2400" lang="en-US"/>
              <a:t>A</a:t>
            </a:r>
            <a:r>
              <a:rPr dirty="0" sz="2400" lang="en-US"/>
              <a:t>R</a:t>
            </a:r>
            <a:r>
              <a:rPr dirty="0" sz="2400" lang="en-US"/>
              <a:t>A</a:t>
            </a:r>
            <a:r>
              <a:rPr dirty="0" sz="2400" lang="en-US"/>
              <a:t>MESWARI</a:t>
            </a:r>
            <a:r>
              <a:rPr dirty="0" sz="2400" lang="en-US"/>
              <a:t> </a:t>
            </a:r>
            <a:r>
              <a:rPr dirty="0" sz="2400" lang="en-US"/>
              <a:t>ART'S</a:t>
            </a:r>
            <a:r>
              <a:rPr dirty="0" sz="2400" lang="en-US"/>
              <a:t> </a:t>
            </a:r>
            <a:r>
              <a:rPr dirty="0" sz="2400" lang="en-US"/>
              <a:t>&amp;</a:t>
            </a:r>
            <a:r>
              <a:rPr dirty="0" sz="2400" lang="en-US"/>
              <a:t>S</a:t>
            </a:r>
            <a:r>
              <a:rPr dirty="0" sz="2400" lang="en-US"/>
              <a:t>C</a:t>
            </a:r>
            <a:r>
              <a:rPr dirty="0" sz="2400" lang="en-US"/>
              <a:t>I</a:t>
            </a:r>
            <a:r>
              <a:rPr dirty="0" sz="2400" lang="en-US"/>
              <a:t>ENCE</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1464287" y="1440426"/>
            <a:ext cx="7269684" cy="3863340"/>
          </a:xfrm>
          <a:prstGeom prst="rect"/>
        </p:spPr>
        <p:txBody>
          <a:bodyPr rtlCol="0" wrap="square">
            <a:spAutoFit/>
          </a:bodyPr>
          <a:p>
            <a:r>
              <a:rPr sz="2800" lang="en-US">
                <a:solidFill>
                  <a:srgbClr val="000000"/>
                </a:solidFill>
              </a:rPr>
              <a:t>W</a:t>
            </a:r>
            <a:r>
              <a:rPr sz="2800" lang="en-US">
                <a:solidFill>
                  <a:srgbClr val="000000"/>
                </a:solidFill>
              </a:rPr>
              <a:t>o</a:t>
            </a:r>
            <a:r>
              <a:rPr sz="2800" lang="en-US">
                <a:solidFill>
                  <a:srgbClr val="000000"/>
                </a:solidFill>
              </a:rPr>
              <a:t>r</a:t>
            </a:r>
            <a:r>
              <a:rPr sz="2800" lang="en-US">
                <a:solidFill>
                  <a:srgbClr val="000000"/>
                </a:solidFill>
              </a:rPr>
              <a:t>k</a:t>
            </a:r>
            <a:r>
              <a:rPr sz="2800" lang="en-US">
                <a:solidFill>
                  <a:srgbClr val="000000"/>
                </a:solidFill>
              </a:rPr>
              <a:t> </a:t>
            </a:r>
            <a:r>
              <a:rPr sz="2800" lang="en-US">
                <a:solidFill>
                  <a:srgbClr val="000000"/>
                </a:solidFill>
              </a:rPr>
              <a:t>L</a:t>
            </a:r>
            <a:r>
              <a:rPr sz="2800" lang="en-US">
                <a:solidFill>
                  <a:srgbClr val="000000"/>
                </a:solidFill>
              </a:rPr>
              <a:t>o</a:t>
            </a:r>
            <a:r>
              <a:rPr sz="2800" lang="en-US">
                <a:solidFill>
                  <a:srgbClr val="000000"/>
                </a:solidFill>
              </a:rPr>
              <a:t>c</a:t>
            </a:r>
            <a:r>
              <a:rPr sz="2800" lang="en-US">
                <a:solidFill>
                  <a:srgbClr val="000000"/>
                </a:solidFill>
              </a:rPr>
              <a:t>a</a:t>
            </a:r>
            <a:r>
              <a:rPr sz="2800" lang="en-US">
                <a:solidFill>
                  <a:srgbClr val="000000"/>
                </a:solidFill>
              </a:rPr>
              <a:t>tion</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ference</a:t>
            </a:r>
            <a:r>
              <a:rPr sz="2800" lang="en-US">
                <a:solidFill>
                  <a:srgbClr val="000000"/>
                </a:solidFill>
              </a:rPr>
              <a:t>:</a:t>
            </a:r>
            <a:r>
              <a:rPr sz="2800" lang="en-US">
                <a:solidFill>
                  <a:srgbClr val="000000"/>
                </a:solidFill>
              </a:rPr>
              <a:t> </a:t>
            </a:r>
            <a:r>
              <a:rPr sz="2800" lang="en-US">
                <a:solidFill>
                  <a:srgbClr val="000000"/>
                </a:solidFill>
              </a:rPr>
              <a:t>pie chart</a:t>
            </a:r>
            <a:r>
              <a:rPr sz="2800" lang="en-US">
                <a:solidFill>
                  <a:srgbClr val="000000"/>
                </a:solidFill>
              </a:rPr>
              <a:t> </a:t>
            </a:r>
            <a:r>
              <a:rPr sz="2800" lang="en-US">
                <a:solidFill>
                  <a:srgbClr val="000000"/>
                </a:solidFill>
              </a:rPr>
              <a:t>s</a:t>
            </a:r>
            <a:r>
              <a:rPr sz="2800" lang="en-US">
                <a:solidFill>
                  <a:srgbClr val="000000"/>
                </a:solidFill>
              </a:rPr>
              <a:t>h</a:t>
            </a:r>
            <a:r>
              <a:rPr sz="2800" lang="en-US">
                <a:solidFill>
                  <a:srgbClr val="000000"/>
                </a:solidFill>
              </a:rPr>
              <a:t>owing</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c</a:t>
            </a:r>
            <a:r>
              <a:rPr sz="2800" lang="en-US">
                <a:solidFill>
                  <a:srgbClr val="000000"/>
                </a:solidFill>
              </a:rPr>
              <a:t>en</a:t>
            </a:r>
            <a:r>
              <a:rPr sz="2800" lang="en-US">
                <a:solidFill>
                  <a:srgbClr val="000000"/>
                </a:solidFill>
              </a:rPr>
              <a:t>tage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ployee</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f</a:t>
            </a:r>
            <a:r>
              <a:rPr sz="2800" lang="en-US">
                <a:solidFill>
                  <a:srgbClr val="000000"/>
                </a:solidFill>
              </a:rPr>
              <a:t>e</a:t>
            </a:r>
            <a:r>
              <a:rPr sz="2800" lang="en-US">
                <a:solidFill>
                  <a:srgbClr val="000000"/>
                </a:solidFill>
              </a:rPr>
              <a:t>r</a:t>
            </a:r>
            <a:r>
              <a:rPr sz="2800" lang="en-US">
                <a:solidFill>
                  <a:srgbClr val="000000"/>
                </a:solidFill>
              </a:rPr>
              <a:t>r</a:t>
            </a:r>
            <a:r>
              <a:rPr sz="2800" lang="en-US">
                <a:solidFill>
                  <a:srgbClr val="000000"/>
                </a:solidFill>
              </a:rPr>
              <a:t>i</a:t>
            </a:r>
            <a:r>
              <a:rPr sz="2800" lang="en-US">
                <a:solidFill>
                  <a:srgbClr val="000000"/>
                </a:solidFill>
              </a:rPr>
              <a:t>ng</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f</a:t>
            </a:r>
            <a:r>
              <a:rPr sz="2800" lang="en-US">
                <a:solidFill>
                  <a:srgbClr val="000000"/>
                </a:solidFill>
              </a:rPr>
              <a:t>ice</a:t>
            </a:r>
            <a:r>
              <a:rPr sz="2800" lang="en-US">
                <a:solidFill>
                  <a:srgbClr val="000000"/>
                </a:solidFill>
              </a:rPr>
              <a:t>,</a:t>
            </a:r>
            <a:r>
              <a:rPr sz="2800" lang="en-US">
                <a:solidFill>
                  <a:srgbClr val="000000"/>
                </a:solidFill>
              </a:rPr>
              <a:t>r</a:t>
            </a:r>
            <a:r>
              <a:rPr sz="2800" lang="en-US">
                <a:solidFill>
                  <a:srgbClr val="000000"/>
                </a:solidFill>
              </a:rPr>
              <a:t>e</a:t>
            </a:r>
            <a:r>
              <a:rPr sz="2800" lang="en-US">
                <a:solidFill>
                  <a:srgbClr val="000000"/>
                </a:solidFill>
              </a:rPr>
              <a:t>m</a:t>
            </a:r>
            <a:r>
              <a:rPr sz="2800" lang="en-US">
                <a:solidFill>
                  <a:srgbClr val="000000"/>
                </a:solidFill>
              </a:rPr>
              <a:t>o</a:t>
            </a:r>
            <a:r>
              <a:rPr sz="2800" lang="en-US">
                <a:solidFill>
                  <a:srgbClr val="000000"/>
                </a:solidFill>
              </a:rPr>
              <a:t>t</a:t>
            </a:r>
            <a:r>
              <a:rPr sz="2800" lang="en-US">
                <a:solidFill>
                  <a:srgbClr val="000000"/>
                </a:solidFill>
              </a:rPr>
              <a:t>e</a:t>
            </a:r>
            <a:r>
              <a:rPr sz="2800" lang="en-US">
                <a:solidFill>
                  <a:srgbClr val="000000"/>
                </a:solidFill>
              </a:rPr>
              <a:t>,</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h</a:t>
            </a:r>
            <a:r>
              <a:rPr sz="2800" lang="en-US">
                <a:solidFill>
                  <a:srgbClr val="000000"/>
                </a:solidFill>
              </a:rPr>
              <a:t>y</a:t>
            </a:r>
            <a:r>
              <a:rPr sz="2800" lang="en-US">
                <a:solidFill>
                  <a:srgbClr val="000000"/>
                </a:solidFill>
              </a:rPr>
              <a:t>b</a:t>
            </a:r>
            <a:r>
              <a:rPr sz="2800" lang="en-US">
                <a:solidFill>
                  <a:srgbClr val="000000"/>
                </a:solidFill>
              </a:rPr>
              <a:t>rid</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rk</a:t>
            </a:r>
            <a:r>
              <a:rPr sz="2800" lang="en-US">
                <a:solidFill>
                  <a:srgbClr val="000000"/>
                </a:solidFill>
              </a:rPr>
              <a:t>.</a:t>
            </a:r>
            <a:endParaRPr sz="2800" lang="en-IN">
              <a:solidFill>
                <a:srgbClr val="000000"/>
              </a:solidFill>
            </a:endParaRPr>
          </a:p>
          <a:p>
            <a:r>
              <a:rPr sz="2800" lang="en-US">
                <a:solidFill>
                  <a:srgbClr val="000000"/>
                </a:solidFill>
              </a:rPr>
              <a:t>S</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s</a:t>
            </a:r>
            <a:r>
              <a:rPr sz="2800" lang="en-US">
                <a:solidFill>
                  <a:srgbClr val="000000"/>
                </a:solidFill>
              </a:rPr>
              <a:t>f</a:t>
            </a:r>
            <a:r>
              <a:rPr sz="2800" lang="en-US">
                <a:solidFill>
                  <a:srgbClr val="000000"/>
                </a:solidFill>
              </a:rPr>
              <a:t>a</a:t>
            </a:r>
            <a:r>
              <a:rPr sz="2800" lang="en-US">
                <a:solidFill>
                  <a:srgbClr val="000000"/>
                </a:solidFill>
              </a:rPr>
              <a:t>ction</a:t>
            </a:r>
            <a:r>
              <a:rPr sz="2800" lang="en-US">
                <a:solidFill>
                  <a:srgbClr val="000000"/>
                </a:solidFill>
              </a:rPr>
              <a:t> </a:t>
            </a:r>
            <a:r>
              <a:rPr sz="2800" lang="en-US">
                <a:solidFill>
                  <a:srgbClr val="000000"/>
                </a:solidFill>
              </a:rPr>
              <a:t>s</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b</a:t>
            </a:r>
            <a:r>
              <a:rPr sz="2800" lang="en-US">
                <a:solidFill>
                  <a:srgbClr val="000000"/>
                </a:solidFill>
              </a:rPr>
              <a:t>y</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rtment</a:t>
            </a:r>
            <a:r>
              <a:rPr sz="2800" lang="en-US">
                <a:solidFill>
                  <a:srgbClr val="000000"/>
                </a:solidFill>
              </a:rPr>
              <a:t>:</a:t>
            </a:r>
            <a:r>
              <a:rPr sz="2800" lang="en-US">
                <a:solidFill>
                  <a:srgbClr val="000000"/>
                </a:solidFill>
              </a:rPr>
              <a:t> </a:t>
            </a:r>
            <a:r>
              <a:rPr sz="2800" lang="en-US">
                <a:solidFill>
                  <a:srgbClr val="000000"/>
                </a:solidFill>
              </a:rPr>
              <a:t>Bar chart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i</a:t>
            </a:r>
            <a:r>
              <a:rPr sz="2800" lang="en-US">
                <a:solidFill>
                  <a:srgbClr val="000000"/>
                </a:solidFill>
              </a:rPr>
              <a:t>ng</a:t>
            </a:r>
            <a:r>
              <a:rPr sz="2800" lang="en-US">
                <a:solidFill>
                  <a:srgbClr val="000000"/>
                </a:solidFill>
              </a:rPr>
              <a:t> </a:t>
            </a:r>
            <a:r>
              <a:rPr sz="2800" lang="en-US">
                <a:solidFill>
                  <a:srgbClr val="000000"/>
                </a:solidFill>
              </a:rPr>
              <a:t>a</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age</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t</a:t>
            </a:r>
            <a:r>
              <a:rPr sz="2800" lang="en-US">
                <a:solidFill>
                  <a:srgbClr val="000000"/>
                </a:solidFill>
              </a:rPr>
              <a:t>isfaction</a:t>
            </a:r>
            <a:r>
              <a:rPr sz="2800" lang="en-US">
                <a:solidFill>
                  <a:srgbClr val="000000"/>
                </a:solidFill>
              </a:rPr>
              <a:t> </a:t>
            </a:r>
            <a:r>
              <a:rPr sz="2800" lang="en-US">
                <a:solidFill>
                  <a:srgbClr val="000000"/>
                </a:solidFill>
              </a:rPr>
              <a:t>s</a:t>
            </a:r>
            <a:r>
              <a:rPr sz="2800" lang="en-US">
                <a:solidFill>
                  <a:srgbClr val="000000"/>
                </a:solidFill>
              </a:rPr>
              <a:t>c</a:t>
            </a:r>
            <a:r>
              <a:rPr sz="2800" lang="en-US">
                <a:solidFill>
                  <a:srgbClr val="000000"/>
                </a:solidFill>
              </a:rPr>
              <a:t>o</a:t>
            </a:r>
            <a:r>
              <a:rPr sz="2800" lang="en-US">
                <a:solidFill>
                  <a:srgbClr val="000000"/>
                </a:solidFill>
              </a:rPr>
              <a:t>re</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r</a:t>
            </a:r>
            <a:r>
              <a:rPr sz="2800" lang="en-US">
                <a:solidFill>
                  <a:srgbClr val="000000"/>
                </a:solidFill>
              </a:rPr>
              <a:t>o</a:t>
            </a:r>
            <a:r>
              <a:rPr sz="2800" lang="en-US">
                <a:solidFill>
                  <a:srgbClr val="000000"/>
                </a:solidFill>
              </a:rPr>
              <a:t>ss</a:t>
            </a:r>
            <a:r>
              <a:rPr sz="2800" lang="en-US">
                <a:solidFill>
                  <a:srgbClr val="000000"/>
                </a:solidFill>
              </a:rPr>
              <a:t> </a:t>
            </a:r>
            <a:r>
              <a:rPr sz="2800" lang="en-US">
                <a:solidFill>
                  <a:srgbClr val="000000"/>
                </a:solidFill>
              </a:rPr>
              <a:t>d</a:t>
            </a:r>
            <a:r>
              <a:rPr sz="2800" lang="en-US">
                <a:solidFill>
                  <a:srgbClr val="000000"/>
                </a:solidFill>
              </a:rPr>
              <a:t>i</a:t>
            </a:r>
            <a:r>
              <a:rPr sz="2800" lang="en-US">
                <a:solidFill>
                  <a:srgbClr val="000000"/>
                </a:solidFill>
              </a:rPr>
              <a:t>f</a:t>
            </a:r>
            <a:r>
              <a:rPr sz="2800" lang="en-US">
                <a:solidFill>
                  <a:srgbClr val="000000"/>
                </a:solidFill>
              </a:rPr>
              <a:t>f</a:t>
            </a:r>
            <a:r>
              <a:rPr sz="2800" lang="en-US">
                <a:solidFill>
                  <a:srgbClr val="000000"/>
                </a:solidFill>
              </a:rPr>
              <a:t>erent</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artment</a:t>
            </a:r>
            <a:r>
              <a:rPr sz="2800" lang="en-US">
                <a:solidFill>
                  <a:srgbClr val="000000"/>
                </a:solidFill>
              </a:rPr>
              <a:t>.</a:t>
            </a:r>
            <a:endParaRPr sz="2800" lang="en-IN">
              <a:solidFill>
                <a:srgbClr val="000000"/>
              </a:solidFill>
            </a:endParaRPr>
          </a:p>
          <a:p>
            <a:r>
              <a:rPr sz="2800" lang="en-US">
                <a:solidFill>
                  <a:srgbClr val="000000"/>
                </a:solidFill>
              </a:rPr>
              <a:t>B</a:t>
            </a:r>
            <a:r>
              <a:rPr sz="2800" lang="en-US">
                <a:solidFill>
                  <a:srgbClr val="000000"/>
                </a:solidFill>
              </a:rPr>
              <a:t>e</a:t>
            </a:r>
            <a:r>
              <a:rPr sz="2800" lang="en-US">
                <a:solidFill>
                  <a:srgbClr val="000000"/>
                </a:solidFill>
              </a:rPr>
              <a:t>n</a:t>
            </a:r>
            <a:r>
              <a:rPr sz="2800" lang="en-US">
                <a:solidFill>
                  <a:srgbClr val="000000"/>
                </a:solidFill>
              </a:rPr>
              <a:t>e</a:t>
            </a:r>
            <a:r>
              <a:rPr sz="2800" lang="en-US">
                <a:solidFill>
                  <a:srgbClr val="000000"/>
                </a:solidFill>
              </a:rPr>
              <a:t>fits</a:t>
            </a:r>
            <a:r>
              <a:rPr sz="2800" lang="en-US">
                <a:solidFill>
                  <a:srgbClr val="000000"/>
                </a:solidFill>
              </a:rPr>
              <a:t> </a:t>
            </a:r>
            <a:r>
              <a:rPr sz="2800" lang="en-US">
                <a:solidFill>
                  <a:srgbClr val="000000"/>
                </a:solidFill>
              </a:rPr>
              <a:t>i</a:t>
            </a:r>
            <a:r>
              <a:rPr sz="2800" lang="en-US">
                <a:solidFill>
                  <a:srgbClr val="000000"/>
                </a:solidFill>
              </a:rPr>
              <a:t>m</a:t>
            </a:r>
            <a:r>
              <a:rPr sz="2800" lang="en-US">
                <a:solidFill>
                  <a:srgbClr val="000000"/>
                </a:solidFill>
              </a:rPr>
              <a:t>p</a:t>
            </a:r>
            <a:r>
              <a:rPr sz="2800" lang="en-US">
                <a:solidFill>
                  <a:srgbClr val="000000"/>
                </a:solidFill>
              </a:rPr>
              <a:t>o</a:t>
            </a:r>
            <a:r>
              <a:rPr sz="2800" lang="en-US">
                <a:solidFill>
                  <a:srgbClr val="000000"/>
                </a:solidFill>
              </a:rPr>
              <a:t>rtance</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u</a:t>
            </a:r>
            <a:r>
              <a:rPr sz="2800" lang="en-US">
                <a:solidFill>
                  <a:srgbClr val="000000"/>
                </a:solidFill>
              </a:rPr>
              <a:t>m</a:t>
            </a:r>
            <a:r>
              <a:rPr sz="2800" lang="en-US">
                <a:solidFill>
                  <a:srgbClr val="000000"/>
                </a:solidFill>
              </a:rPr>
              <a:t>n</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 </a:t>
            </a:r>
            <a:r>
              <a:rPr sz="2800" lang="en-US">
                <a:solidFill>
                  <a:srgbClr val="000000"/>
                </a:solidFill>
              </a:rPr>
              <a:t>d</a:t>
            </a:r>
            <a:r>
              <a:rPr sz="2800" lang="en-US">
                <a:solidFill>
                  <a:srgbClr val="000000"/>
                </a:solidFill>
              </a:rPr>
              <a:t>i</a:t>
            </a:r>
            <a:r>
              <a:rPr sz="2800" lang="en-US">
                <a:solidFill>
                  <a:srgbClr val="000000"/>
                </a:solidFill>
              </a:rPr>
              <a:t>s</a:t>
            </a:r>
            <a:r>
              <a:rPr sz="2800" lang="en-US">
                <a:solidFill>
                  <a:srgbClr val="000000"/>
                </a:solidFill>
              </a:rPr>
              <a:t>p</a:t>
            </a:r>
            <a:r>
              <a:rPr sz="2800" lang="en-US">
                <a:solidFill>
                  <a:srgbClr val="000000"/>
                </a:solidFill>
              </a:rPr>
              <a:t>l</a:t>
            </a:r>
            <a:r>
              <a:rPr sz="2800" lang="en-US">
                <a:solidFill>
                  <a:srgbClr val="000000"/>
                </a:solidFill>
              </a:rPr>
              <a:t>a</a:t>
            </a:r>
            <a:r>
              <a:rPr sz="2800" lang="en-US">
                <a:solidFill>
                  <a:srgbClr val="000000"/>
                </a:solidFill>
              </a:rPr>
              <a:t>y</a:t>
            </a:r>
            <a:r>
              <a:rPr sz="2800" lang="en-US">
                <a:solidFill>
                  <a:srgbClr val="000000"/>
                </a:solidFill>
              </a:rPr>
              <a:t>i</a:t>
            </a:r>
            <a:r>
              <a:rPr sz="2800" lang="en-US">
                <a:solidFill>
                  <a:srgbClr val="000000"/>
                </a:solidFill>
              </a:rPr>
              <a:t>ng</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m</a:t>
            </a:r>
            <a:r>
              <a:rPr sz="2800" lang="en-US">
                <a:solidFill>
                  <a:srgbClr val="000000"/>
                </a:solidFill>
              </a:rPr>
              <a:t>portance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v</a:t>
            </a:r>
            <a:r>
              <a:rPr sz="2800" lang="en-US">
                <a:solidFill>
                  <a:srgbClr val="000000"/>
                </a:solidFill>
              </a:rPr>
              <a:t>a</a:t>
            </a:r>
            <a:r>
              <a:rPr sz="2800" lang="en-US">
                <a:solidFill>
                  <a:srgbClr val="000000"/>
                </a:solidFill>
              </a:rPr>
              <a:t>r</a:t>
            </a:r>
            <a:r>
              <a:rPr sz="2800" lang="en-US">
                <a:solidFill>
                  <a:srgbClr val="000000"/>
                </a:solidFill>
              </a:rPr>
              <a:t>i</a:t>
            </a:r>
            <a:r>
              <a:rPr sz="2800" lang="en-US">
                <a:solidFill>
                  <a:srgbClr val="000000"/>
                </a:solidFill>
              </a:rPr>
              <a:t>o</a:t>
            </a:r>
            <a:r>
              <a:rPr sz="2800" lang="en-US">
                <a:solidFill>
                  <a:srgbClr val="000000"/>
                </a:solidFill>
              </a:rPr>
              <a:t>us</a:t>
            </a:r>
            <a:r>
              <a:rPr sz="2800" lang="en-US">
                <a:solidFill>
                  <a:srgbClr val="000000"/>
                </a:solidFill>
              </a:rPr>
              <a:t> </a:t>
            </a:r>
            <a:r>
              <a:rPr sz="2800" lang="en-US">
                <a:solidFill>
                  <a:srgbClr val="000000"/>
                </a:solidFill>
              </a:rPr>
              <a:t>b</a:t>
            </a:r>
            <a:r>
              <a:rPr sz="2800" lang="en-US">
                <a:solidFill>
                  <a:srgbClr val="000000"/>
                </a:solidFill>
              </a:rPr>
              <a:t>e</a:t>
            </a:r>
            <a:r>
              <a:rPr sz="2800" lang="en-US">
                <a:solidFill>
                  <a:srgbClr val="000000"/>
                </a:solidFill>
              </a:rPr>
              <a:t>n</a:t>
            </a:r>
            <a:r>
              <a:rPr sz="2800" lang="en-US">
                <a:solidFill>
                  <a:srgbClr val="000000"/>
                </a:solidFill>
              </a:rPr>
              <a:t>e</a:t>
            </a:r>
            <a:r>
              <a:rPr sz="2800" lang="en-US">
                <a:solidFill>
                  <a:srgbClr val="000000"/>
                </a:solidFill>
              </a:rPr>
              <a:t>fits</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ding</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f</a:t>
            </a:r>
            <a:r>
              <a:rPr sz="2800" lang="en-US">
                <a:solidFill>
                  <a:srgbClr val="000000"/>
                </a:solidFill>
              </a:rPr>
              <a:t>e</a:t>
            </a:r>
            <a:r>
              <a:rPr sz="2800" lang="en-US">
                <a:solidFill>
                  <a:srgbClr val="000000"/>
                </a:solidFill>
              </a:rPr>
              <a:t>r</a:t>
            </a:r>
            <a:r>
              <a:rPr sz="2800" lang="en-US">
                <a:solidFill>
                  <a:srgbClr val="000000"/>
                </a:solidFill>
              </a:rPr>
              <a:t>ence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114864" y="1543388"/>
            <a:ext cx="8467286" cy="452433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1183421" y="1338326"/>
            <a:ext cx="6993372" cy="3444240"/>
          </a:xfrm>
          <a:prstGeom prst="rect"/>
        </p:spPr>
        <p:txBody>
          <a:bodyPr rtlCol="0" wrap="square">
            <a:spAutoFit/>
          </a:bodyPr>
          <a:p>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ts</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i</a:t>
            </a:r>
            <a:r>
              <a:rPr sz="2800" lang="en-US">
                <a:solidFill>
                  <a:srgbClr val="000000"/>
                </a:solidFill>
              </a:rPr>
              <a:t>ved</a:t>
            </a:r>
            <a:r>
              <a:rPr sz="2800" lang="en-US">
                <a:solidFill>
                  <a:srgbClr val="000000"/>
                </a:solidFill>
              </a:rPr>
              <a:t> </a:t>
            </a:r>
            <a:r>
              <a:rPr sz="2800" lang="en-US">
                <a:solidFill>
                  <a:srgbClr val="000000"/>
                </a:solidFill>
              </a:rPr>
              <a:t>f</a:t>
            </a:r>
            <a:r>
              <a:rPr sz="2800" lang="en-US">
                <a:solidFill>
                  <a:srgbClr val="000000"/>
                </a:solidFill>
              </a:rPr>
              <a:t>r</a:t>
            </a:r>
            <a:r>
              <a:rPr sz="2800" lang="en-US">
                <a:solidFill>
                  <a:srgbClr val="000000"/>
                </a:solidFill>
              </a:rPr>
              <a:t>om</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lysis</a:t>
            </a:r>
            <a:r>
              <a:rPr sz="2800" lang="en-US">
                <a:solidFill>
                  <a:srgbClr val="000000"/>
                </a:solidFill>
              </a:rPr>
              <a:t> </a:t>
            </a:r>
            <a:r>
              <a:rPr sz="2800" lang="en-US">
                <a:solidFill>
                  <a:srgbClr val="000000"/>
                </a:solidFill>
              </a:rPr>
              <a:t>u</a:t>
            </a:r>
            <a:r>
              <a:rPr sz="2800" lang="en-US">
                <a:solidFill>
                  <a:srgbClr val="000000"/>
                </a:solidFill>
              </a:rPr>
              <a:t>n</a:t>
            </a:r>
            <a:r>
              <a:rPr sz="2800" lang="en-US">
                <a:solidFill>
                  <a:srgbClr val="000000"/>
                </a:solidFill>
              </a:rPr>
              <a:t>derstand</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m</a:t>
            </a:r>
            <a:r>
              <a:rPr sz="2800" lang="en-US">
                <a:solidFill>
                  <a:srgbClr val="000000"/>
                </a:solidFill>
              </a:rPr>
              <a:t>p</a:t>
            </a:r>
            <a:r>
              <a:rPr sz="2800" lang="en-US">
                <a:solidFill>
                  <a:srgbClr val="000000"/>
                </a:solidFill>
              </a:rPr>
              <a:t>ortance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a</a:t>
            </a:r>
            <a:r>
              <a:rPr sz="2800" lang="en-US">
                <a:solidFill>
                  <a:srgbClr val="000000"/>
                </a:solidFill>
              </a:rPr>
              <a:t>l</a:t>
            </a:r>
            <a:r>
              <a:rPr sz="2800" lang="en-US">
                <a:solidFill>
                  <a:srgbClr val="000000"/>
                </a:solidFill>
              </a:rPr>
              <a:t>i</a:t>
            </a:r>
            <a:r>
              <a:rPr sz="2800" lang="en-US">
                <a:solidFill>
                  <a:srgbClr val="000000"/>
                </a:solidFill>
              </a:rPr>
              <a:t>g</a:t>
            </a:r>
            <a:r>
              <a:rPr sz="2800" lang="en-US">
                <a:solidFill>
                  <a:srgbClr val="000000"/>
                </a:solidFill>
              </a:rPr>
              <a:t>n</a:t>
            </a:r>
            <a:r>
              <a:rPr sz="2800" lang="en-US">
                <a:solidFill>
                  <a:srgbClr val="000000"/>
                </a:solidFill>
              </a:rPr>
              <a:t>i</a:t>
            </a:r>
            <a:r>
              <a:rPr sz="2800" lang="en-US">
                <a:solidFill>
                  <a:srgbClr val="000000"/>
                </a:solidFill>
              </a:rPr>
              <a:t>ng</a:t>
            </a:r>
            <a:r>
              <a:rPr sz="2800" lang="en-US">
                <a:solidFill>
                  <a:srgbClr val="000000"/>
                </a:solidFill>
              </a:rPr>
              <a:t> </a:t>
            </a:r>
            <a:r>
              <a:rPr sz="2800" lang="en-US">
                <a:solidFill>
                  <a:srgbClr val="000000"/>
                </a:solidFill>
              </a:rPr>
              <a:t>o</a:t>
            </a:r>
            <a:r>
              <a:rPr sz="2800" lang="en-US">
                <a:solidFill>
                  <a:srgbClr val="000000"/>
                </a:solidFill>
              </a:rPr>
              <a:t>r</a:t>
            </a:r>
            <a:r>
              <a:rPr sz="2800" lang="en-US">
                <a:solidFill>
                  <a:srgbClr val="000000"/>
                </a:solidFill>
              </a:rPr>
              <a:t>g</a:t>
            </a:r>
            <a:r>
              <a:rPr sz="2800" lang="en-US">
                <a:solidFill>
                  <a:srgbClr val="000000"/>
                </a:solidFill>
              </a:rPr>
              <a:t>a</a:t>
            </a:r>
            <a:r>
              <a:rPr sz="2800" lang="en-US">
                <a:solidFill>
                  <a:srgbClr val="000000"/>
                </a:solidFill>
              </a:rPr>
              <a:t>nization</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a</a:t>
            </a:r>
            <a:r>
              <a:rPr sz="2800" lang="en-US">
                <a:solidFill>
                  <a:srgbClr val="000000"/>
                </a:solidFill>
              </a:rPr>
              <a:t>ctice</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th</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loyees</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f</a:t>
            </a:r>
            <a:r>
              <a:rPr sz="2800" lang="en-US">
                <a:solidFill>
                  <a:srgbClr val="000000"/>
                </a:solidFill>
              </a:rPr>
              <a:t>e</a:t>
            </a:r>
            <a:r>
              <a:rPr sz="2800" lang="en-US">
                <a:solidFill>
                  <a:srgbClr val="000000"/>
                </a:solidFill>
              </a:rPr>
              <a:t>r</a:t>
            </a:r>
            <a:r>
              <a:rPr sz="2800" lang="en-US">
                <a:solidFill>
                  <a:srgbClr val="000000"/>
                </a:solidFill>
              </a:rPr>
              <a:t>ence</a:t>
            </a:r>
            <a:r>
              <a:rPr sz="2800" lang="en-US">
                <a:solidFill>
                  <a:srgbClr val="000000"/>
                </a:solidFill>
              </a:rPr>
              <a:t> </a:t>
            </a:r>
            <a:r>
              <a:rPr sz="2800" lang="en-US">
                <a:solidFill>
                  <a:srgbClr val="000000"/>
                </a:solidFill>
              </a:rPr>
              <a:t>b</a:t>
            </a:r>
            <a:r>
              <a:rPr sz="2800" lang="en-US">
                <a:solidFill>
                  <a:srgbClr val="000000"/>
                </a:solidFill>
              </a:rPr>
              <a:t>y</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o</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ing</a:t>
            </a:r>
            <a:r>
              <a:rPr sz="2800" lang="en-US">
                <a:solidFill>
                  <a:srgbClr val="000000"/>
                </a:solidFill>
              </a:rPr>
              <a:t> </a:t>
            </a:r>
            <a:r>
              <a:rPr sz="2800" lang="en-US">
                <a:solidFill>
                  <a:srgbClr val="000000"/>
                </a:solidFill>
              </a:rPr>
              <a:t>o</a:t>
            </a:r>
            <a:r>
              <a:rPr sz="2800" lang="en-US">
                <a:solidFill>
                  <a:srgbClr val="000000"/>
                </a:solidFill>
              </a:rPr>
              <a:t>r</a:t>
            </a:r>
            <a:r>
              <a:rPr sz="2800" lang="en-US">
                <a:solidFill>
                  <a:srgbClr val="000000"/>
                </a:solidFill>
              </a:rPr>
              <a:t>g</a:t>
            </a:r>
            <a:r>
              <a:rPr sz="2800" lang="en-US">
                <a:solidFill>
                  <a:srgbClr val="000000"/>
                </a:solidFill>
              </a:rPr>
              <a:t>a</a:t>
            </a:r>
            <a:r>
              <a:rPr sz="2800" lang="en-US">
                <a:solidFill>
                  <a:srgbClr val="000000"/>
                </a:solidFill>
              </a:rPr>
              <a:t>nization</a:t>
            </a:r>
            <a:r>
              <a:rPr sz="2800" lang="en-US">
                <a:solidFill>
                  <a:srgbClr val="000000"/>
                </a:solidFill>
              </a:rPr>
              <a:t> </a:t>
            </a:r>
            <a:r>
              <a:rPr sz="2800" lang="en-US">
                <a:solidFill>
                  <a:srgbClr val="000000"/>
                </a:solidFill>
              </a:rPr>
              <a:t>c</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h</a:t>
            </a:r>
            <a:r>
              <a:rPr sz="2800" lang="en-US">
                <a:solidFill>
                  <a:srgbClr val="000000"/>
                </a:solidFill>
              </a:rPr>
              <a:t>a</a:t>
            </a:r>
            <a:r>
              <a:rPr sz="2800" lang="en-US">
                <a:solidFill>
                  <a:srgbClr val="000000"/>
                </a:solidFill>
              </a:rPr>
              <a:t>nce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tisfaction</a:t>
            </a:r>
            <a:r>
              <a:rPr sz="2800" lang="en-US">
                <a:solidFill>
                  <a:srgbClr val="000000"/>
                </a:solidFill>
              </a:rPr>
              <a:t>,</a:t>
            </a:r>
            <a:r>
              <a:rPr sz="2800" lang="en-US">
                <a:solidFill>
                  <a:srgbClr val="000000"/>
                </a:solidFill>
              </a:rPr>
              <a:t>i</a:t>
            </a:r>
            <a:r>
              <a:rPr sz="2800" lang="en-US">
                <a:solidFill>
                  <a:srgbClr val="000000"/>
                </a:solidFill>
              </a:rPr>
              <a:t>m</a:t>
            </a:r>
            <a:r>
              <a:rPr sz="2800" lang="en-US">
                <a:solidFill>
                  <a:srgbClr val="000000"/>
                </a:solidFill>
              </a:rPr>
              <a:t>p</a:t>
            </a:r>
            <a:r>
              <a:rPr sz="2800" lang="en-US">
                <a:solidFill>
                  <a:srgbClr val="000000"/>
                </a:solidFill>
              </a:rPr>
              <a:t>rove</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t</a:t>
            </a:r>
            <a:r>
              <a:rPr sz="2800" lang="en-US">
                <a:solidFill>
                  <a:srgbClr val="000000"/>
                </a:solidFill>
              </a:rPr>
              <a:t>e</a:t>
            </a:r>
            <a:r>
              <a:rPr sz="2800" lang="en-US">
                <a:solidFill>
                  <a:srgbClr val="000000"/>
                </a:solidFill>
              </a:rPr>
              <a:t>ntion</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 </a:t>
            </a:r>
            <a:r>
              <a:rPr sz="2800" lang="en-US">
                <a:solidFill>
                  <a:srgbClr val="000000"/>
                </a:solidFill>
              </a:rPr>
              <a:t>m</a:t>
            </a:r>
            <a:r>
              <a:rPr sz="2800" lang="en-US">
                <a:solidFill>
                  <a:srgbClr val="000000"/>
                </a:solidFill>
              </a:rPr>
              <a:t>o</a:t>
            </a:r>
            <a:r>
              <a:rPr sz="2800" lang="en-US">
                <a:solidFill>
                  <a:srgbClr val="000000"/>
                </a:solidFill>
              </a:rPr>
              <a:t>re</a:t>
            </a:r>
            <a:r>
              <a:rPr sz="2800" lang="en-US">
                <a:solidFill>
                  <a:srgbClr val="000000"/>
                </a:solidFill>
              </a:rPr>
              <a:t> </a:t>
            </a:r>
            <a:r>
              <a:rPr sz="2800" lang="en-US">
                <a:solidFill>
                  <a:srgbClr val="000000"/>
                </a:solidFill>
              </a:rPr>
              <a:t>p</a:t>
            </a:r>
            <a:r>
              <a:rPr sz="2800" lang="en-US">
                <a:solidFill>
                  <a:srgbClr val="000000"/>
                </a:solidFill>
              </a:rPr>
              <a:t>o</a:t>
            </a:r>
            <a:r>
              <a:rPr sz="2800" lang="en-US">
                <a:solidFill>
                  <a:srgbClr val="000000"/>
                </a:solidFill>
              </a:rPr>
              <a:t>s</a:t>
            </a:r>
            <a:r>
              <a:rPr sz="2800" lang="en-US">
                <a:solidFill>
                  <a:srgbClr val="000000"/>
                </a:solidFill>
              </a:rPr>
              <a:t>i</a:t>
            </a:r>
            <a:r>
              <a:rPr sz="2800" lang="en-US">
                <a:solidFill>
                  <a:srgbClr val="000000"/>
                </a:solidFill>
              </a:rPr>
              <a:t>tive</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d</a:t>
            </a:r>
            <a:r>
              <a:rPr sz="2800" lang="en-US">
                <a:solidFill>
                  <a:srgbClr val="000000"/>
                </a:solidFill>
              </a:rPr>
              <a:t>u</a:t>
            </a:r>
            <a:r>
              <a:rPr sz="2800" lang="en-US">
                <a:solidFill>
                  <a:srgbClr val="000000"/>
                </a:solidFill>
              </a:rPr>
              <a:t>c</a:t>
            </a:r>
            <a:r>
              <a:rPr sz="2800" lang="en-US">
                <a:solidFill>
                  <a:srgbClr val="000000"/>
                </a:solidFill>
              </a:rPr>
              <a:t>t</a:t>
            </a:r>
            <a:r>
              <a:rPr sz="2800" lang="en-US">
                <a:solidFill>
                  <a:srgbClr val="000000"/>
                </a:solidFill>
              </a:rPr>
              <a:t>i</a:t>
            </a:r>
            <a:r>
              <a:rPr sz="2800" lang="en-US">
                <a:solidFill>
                  <a:srgbClr val="000000"/>
                </a:solidFill>
              </a:rPr>
              <a:t>ve</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rk</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v</a:t>
            </a:r>
            <a:r>
              <a:rPr sz="2800" lang="en-US">
                <a:solidFill>
                  <a:srgbClr val="000000"/>
                </a:solidFill>
              </a:rPr>
              <a:t>ironment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54110" y="2019299"/>
            <a:ext cx="7410077" cy="3444240"/>
          </a:xfrm>
          <a:prstGeom prst="rect"/>
        </p:spPr>
        <p:txBody>
          <a:bodyPr rtlCol="0" wrap="square">
            <a:spAutoFit/>
          </a:bodyPr>
          <a:p>
            <a:r>
              <a:rPr sz="2800" lang="en-US">
                <a:solidFill>
                  <a:srgbClr val="000000"/>
                </a:solidFill>
              </a:rPr>
              <a:t>w</a:t>
            </a:r>
            <a:r>
              <a:rPr sz="2800" lang="en-US">
                <a:solidFill>
                  <a:srgbClr val="000000"/>
                </a:solidFill>
              </a:rPr>
              <a:t>i</a:t>
            </a:r>
            <a:r>
              <a:rPr sz="2800" lang="en-US">
                <a:solidFill>
                  <a:srgbClr val="000000"/>
                </a:solidFill>
              </a:rPr>
              <a:t>th</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r</a:t>
            </a:r>
            <a:r>
              <a:rPr sz="2800" lang="en-US">
                <a:solidFill>
                  <a:srgbClr val="000000"/>
                </a:solidFill>
              </a:rPr>
              <a:t>oduction</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l</a:t>
            </a:r>
            <a:r>
              <a:rPr sz="2800" lang="en-US">
                <a:solidFill>
                  <a:srgbClr val="000000"/>
                </a:solidFill>
              </a:rPr>
              <a:t>a</a:t>
            </a:r>
            <a:r>
              <a:rPr sz="2800" lang="en-US">
                <a:solidFill>
                  <a:srgbClr val="000000"/>
                </a:solidFill>
              </a:rPr>
              <a:t>test</a:t>
            </a:r>
            <a:r>
              <a:rPr sz="2800" lang="en-US">
                <a:solidFill>
                  <a:srgbClr val="000000"/>
                </a:solidFill>
              </a:rPr>
              <a:t> </a:t>
            </a:r>
            <a:r>
              <a:rPr sz="2800" lang="en-US">
                <a:solidFill>
                  <a:srgbClr val="000000"/>
                </a:solidFill>
              </a:rPr>
              <a:t>s</a:t>
            </a:r>
            <a:r>
              <a:rPr sz="2800" lang="en-US">
                <a:solidFill>
                  <a:srgbClr val="000000"/>
                </a:solidFill>
              </a:rPr>
              <a:t>o</a:t>
            </a:r>
            <a:r>
              <a:rPr sz="2800" lang="en-US">
                <a:solidFill>
                  <a:srgbClr val="000000"/>
                </a:solidFill>
              </a:rPr>
              <a:t>f</a:t>
            </a:r>
            <a:r>
              <a:rPr sz="2800" lang="en-US">
                <a:solidFill>
                  <a:srgbClr val="000000"/>
                </a:solidFill>
              </a:rPr>
              <a:t>tware</a:t>
            </a:r>
            <a:r>
              <a:rPr sz="2800" lang="en-US">
                <a:solidFill>
                  <a:srgbClr val="000000"/>
                </a:solidFill>
              </a:rPr>
              <a:t> </a:t>
            </a:r>
            <a:r>
              <a:rPr sz="2800" lang="en-US">
                <a:solidFill>
                  <a:srgbClr val="000000"/>
                </a:solidFill>
              </a:rPr>
              <a:t>u</a:t>
            </a:r>
            <a:r>
              <a:rPr sz="2800" lang="en-US">
                <a:solidFill>
                  <a:srgbClr val="000000"/>
                </a:solidFill>
              </a:rPr>
              <a:t>p</a:t>
            </a:r>
            <a:r>
              <a:rPr sz="2800" lang="en-US">
                <a:solidFill>
                  <a:srgbClr val="000000"/>
                </a:solidFill>
              </a:rPr>
              <a:t>date</a:t>
            </a:r>
            <a:r>
              <a:rPr sz="2800" lang="en-US">
                <a:solidFill>
                  <a:srgbClr val="000000"/>
                </a:solidFill>
              </a:rPr>
              <a:t>,</a:t>
            </a:r>
            <a:r>
              <a:rPr sz="2800" lang="en-US">
                <a:solidFill>
                  <a:srgbClr val="000000"/>
                </a:solidFill>
              </a:rPr>
              <a:t>w</a:t>
            </a:r>
            <a:r>
              <a:rPr sz="2800" lang="en-US">
                <a:solidFill>
                  <a:srgbClr val="000000"/>
                </a:solidFill>
              </a:rPr>
              <a:t>h</a:t>
            </a:r>
            <a:r>
              <a:rPr sz="2800" lang="en-US">
                <a:solidFill>
                  <a:srgbClr val="000000"/>
                </a:solidFill>
              </a:rPr>
              <a:t>i</a:t>
            </a:r>
            <a:r>
              <a:rPr sz="2800" lang="en-US">
                <a:solidFill>
                  <a:srgbClr val="000000"/>
                </a:solidFill>
              </a:rPr>
              <a:t>le</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y</a:t>
            </a:r>
            <a:r>
              <a:rPr sz="2800" lang="en-US">
                <a:solidFill>
                  <a:srgbClr val="000000"/>
                </a:solidFill>
              </a:rPr>
              <a:t> </a:t>
            </a:r>
            <a:r>
              <a:rPr sz="2800" lang="en-US">
                <a:solidFill>
                  <a:srgbClr val="000000"/>
                </a:solidFill>
              </a:rPr>
              <a:t>Features</a:t>
            </a:r>
            <a:r>
              <a:rPr sz="2800" lang="en-US">
                <a:solidFill>
                  <a:srgbClr val="000000"/>
                </a:solidFill>
              </a:rPr>
              <a:t> </a:t>
            </a:r>
            <a:r>
              <a:rPr sz="2800" lang="en-US">
                <a:solidFill>
                  <a:srgbClr val="000000"/>
                </a:solidFill>
              </a:rPr>
              <a:t>w</a:t>
            </a:r>
            <a:r>
              <a:rPr sz="2800" lang="en-US">
                <a:solidFill>
                  <a:srgbClr val="000000"/>
                </a:solidFill>
              </a:rPr>
              <a:t>e</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h</a:t>
            </a:r>
            <a:r>
              <a:rPr sz="2800" lang="en-US">
                <a:solidFill>
                  <a:srgbClr val="000000"/>
                </a:solidFill>
              </a:rPr>
              <a:t>a</a:t>
            </a:r>
            <a:r>
              <a:rPr sz="2800" lang="en-US">
                <a:solidFill>
                  <a:srgbClr val="000000"/>
                </a:solidFill>
              </a:rPr>
              <a:t>nced</a:t>
            </a:r>
            <a:r>
              <a:rPr sz="2800" lang="en-US">
                <a:solidFill>
                  <a:srgbClr val="000000"/>
                </a:solidFill>
              </a:rPr>
              <a:t>,</a:t>
            </a:r>
            <a:r>
              <a:rPr sz="2800" lang="en-US">
                <a:solidFill>
                  <a:srgbClr val="000000"/>
                </a:solidFill>
              </a:rPr>
              <a:t>w</a:t>
            </a:r>
            <a:r>
              <a:rPr sz="2800" lang="en-US">
                <a:solidFill>
                  <a:srgbClr val="000000"/>
                </a:solidFill>
              </a:rPr>
              <a:t>e</a:t>
            </a:r>
            <a:r>
              <a:rPr sz="2800" lang="en-US">
                <a:solidFill>
                  <a:srgbClr val="000000"/>
                </a:solidFill>
              </a:rPr>
              <a:t> </a:t>
            </a:r>
            <a:r>
              <a:rPr sz="2800" lang="en-US">
                <a:solidFill>
                  <a:srgbClr val="000000"/>
                </a:solidFill>
              </a:rPr>
              <a:t>h</a:t>
            </a:r>
            <a:r>
              <a:rPr sz="2800" lang="en-US">
                <a:solidFill>
                  <a:srgbClr val="000000"/>
                </a:solidFill>
              </a:rPr>
              <a:t>a</a:t>
            </a:r>
            <a:r>
              <a:rPr sz="2800" lang="en-US">
                <a:solidFill>
                  <a:srgbClr val="000000"/>
                </a:solidFill>
              </a:rPr>
              <a:t>ve</a:t>
            </a:r>
            <a:r>
              <a:rPr sz="2800" lang="en-US">
                <a:solidFill>
                  <a:srgbClr val="000000"/>
                </a:solidFill>
              </a:rPr>
              <a:t> </a:t>
            </a:r>
            <a:r>
              <a:rPr sz="2800" lang="en-US">
                <a:solidFill>
                  <a:srgbClr val="000000"/>
                </a:solidFill>
              </a:rPr>
              <a:t>o</a:t>
            </a:r>
            <a:r>
              <a:rPr sz="2800" lang="en-US">
                <a:solidFill>
                  <a:srgbClr val="000000"/>
                </a:solidFill>
              </a:rPr>
              <a:t>b</a:t>
            </a:r>
            <a:r>
              <a:rPr sz="2800" lang="en-US">
                <a:solidFill>
                  <a:srgbClr val="000000"/>
                </a:solidFill>
              </a:rPr>
              <a:t>served</a:t>
            </a:r>
            <a:r>
              <a:rPr sz="2800" lang="en-US">
                <a:solidFill>
                  <a:srgbClr val="000000"/>
                </a:solidFill>
              </a:rPr>
              <a:t> </a:t>
            </a:r>
            <a:r>
              <a:rPr sz="2800" lang="en-US">
                <a:solidFill>
                  <a:srgbClr val="000000"/>
                </a:solidFill>
              </a:rPr>
              <a:t>a</a:t>
            </a:r>
            <a:r>
              <a:rPr sz="2800" lang="en-US">
                <a:solidFill>
                  <a:srgbClr val="000000"/>
                </a:solidFill>
              </a:rPr>
              <a:t> </a:t>
            </a:r>
            <a:r>
              <a:rPr sz="2800" lang="en-US">
                <a:solidFill>
                  <a:srgbClr val="000000"/>
                </a:solidFill>
              </a:rPr>
              <a:t>1</a:t>
            </a:r>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c</a:t>
            </a:r>
            <a:r>
              <a:rPr sz="2800" lang="en-US">
                <a:solidFill>
                  <a:srgbClr val="000000"/>
                </a:solidFill>
              </a:rPr>
              <a:t>l</a:t>
            </a:r>
            <a:r>
              <a:rPr sz="2800" lang="en-US">
                <a:solidFill>
                  <a:srgbClr val="000000"/>
                </a:solidFill>
              </a:rPr>
              <a:t>ine</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t</a:t>
            </a:r>
            <a:r>
              <a:rPr sz="2800" lang="en-US">
                <a:solidFill>
                  <a:srgbClr val="000000"/>
                </a:solidFill>
              </a:rPr>
              <a:t>ivity</a:t>
            </a:r>
            <a:r>
              <a:rPr sz="2800" lang="en-US">
                <a:solidFill>
                  <a:srgbClr val="000000"/>
                </a:solidFill>
              </a:rPr>
              <a:t> </a:t>
            </a:r>
            <a:r>
              <a:rPr sz="2800" lang="en-US">
                <a:solidFill>
                  <a:srgbClr val="000000"/>
                </a:solidFill>
              </a:rPr>
              <a:t>d</a:t>
            </a:r>
            <a:r>
              <a:rPr sz="2800" lang="en-US">
                <a:solidFill>
                  <a:srgbClr val="000000"/>
                </a:solidFill>
              </a:rPr>
              <a:t>u</a:t>
            </a:r>
            <a:r>
              <a:rPr sz="2800" lang="en-US">
                <a:solidFill>
                  <a:srgbClr val="000000"/>
                </a:solidFill>
              </a:rPr>
              <a:t>ring</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f</a:t>
            </a:r>
            <a:r>
              <a:rPr sz="2800" lang="en-US">
                <a:solidFill>
                  <a:srgbClr val="000000"/>
                </a:solidFill>
              </a:rPr>
              <a:t>irst</a:t>
            </a:r>
            <a:r>
              <a:rPr sz="2800" lang="en-US">
                <a:solidFill>
                  <a:srgbClr val="000000"/>
                </a:solidFill>
              </a:rPr>
              <a:t> </a:t>
            </a:r>
            <a:r>
              <a:rPr sz="2800" lang="en-US">
                <a:solidFill>
                  <a:srgbClr val="000000"/>
                </a:solidFill>
              </a:rPr>
              <a:t>h</a:t>
            </a:r>
            <a:r>
              <a:rPr sz="2800" lang="en-US">
                <a:solidFill>
                  <a:srgbClr val="000000"/>
                </a:solidFill>
              </a:rPr>
              <a:t>o</a:t>
            </a:r>
            <a:r>
              <a:rPr sz="2800" lang="en-US">
                <a:solidFill>
                  <a:srgbClr val="000000"/>
                </a:solidFill>
              </a:rPr>
              <a:t>ur</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a</a:t>
            </a:r>
            <a:r>
              <a:rPr sz="2800" lang="en-US">
                <a:solidFill>
                  <a:srgbClr val="000000"/>
                </a:solidFill>
              </a:rPr>
              <a:t>g</a:t>
            </a:r>
            <a:r>
              <a:rPr sz="2800" lang="en-US">
                <a:solidFill>
                  <a:srgbClr val="000000"/>
                </a:solidFill>
              </a:rPr>
              <a:t>e</a:t>
            </a:r>
            <a:r>
              <a:rPr sz="2800" lang="en-US">
                <a:solidFill>
                  <a:srgbClr val="000000"/>
                </a:solidFill>
              </a:rPr>
              <a:t>.</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is</a:t>
            </a:r>
            <a:r>
              <a:rPr sz="2800" lang="en-US">
                <a:solidFill>
                  <a:srgbClr val="000000"/>
                </a:solidFill>
              </a:rPr>
              <a:t>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g</a:t>
            </a:r>
            <a:r>
              <a:rPr sz="2800" lang="en-US">
                <a:solidFill>
                  <a:srgbClr val="000000"/>
                </a:solidFill>
              </a:rPr>
              <a:t>g</a:t>
            </a:r>
            <a:r>
              <a:rPr sz="2800" lang="en-US">
                <a:solidFill>
                  <a:srgbClr val="000000"/>
                </a:solidFill>
              </a:rPr>
              <a:t>e</a:t>
            </a:r>
            <a:r>
              <a:rPr sz="2800" lang="en-US">
                <a:solidFill>
                  <a:srgbClr val="000000"/>
                </a:solidFill>
              </a:rPr>
              <a:t>s</a:t>
            </a:r>
            <a:r>
              <a:rPr sz="2800" lang="en-US">
                <a:solidFill>
                  <a:srgbClr val="000000"/>
                </a:solidFill>
              </a:rPr>
              <a:t>t</a:t>
            </a:r>
            <a:r>
              <a:rPr sz="2800" lang="en-US">
                <a:solidFill>
                  <a:srgbClr val="000000"/>
                </a:solidFill>
              </a:rPr>
              <a:t>i</a:t>
            </a:r>
            <a:r>
              <a:rPr sz="2800" lang="en-US">
                <a:solidFill>
                  <a:srgbClr val="000000"/>
                </a:solidFill>
              </a:rPr>
              <a:t>v</a:t>
            </a:r>
            <a:r>
              <a:rPr sz="2800" lang="en-US">
                <a:solidFill>
                  <a:srgbClr val="000000"/>
                </a:solidFill>
              </a:rPr>
              <a:t>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a</a:t>
            </a:r>
            <a:r>
              <a:rPr sz="2800" lang="en-US">
                <a:solidFill>
                  <a:srgbClr val="000000"/>
                </a:solidFill>
              </a:rPr>
              <a:t> </a:t>
            </a:r>
            <a:r>
              <a:rPr sz="2800" lang="en-US">
                <a:solidFill>
                  <a:srgbClr val="000000"/>
                </a:solidFill>
              </a:rPr>
              <a:t>potential</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a</a:t>
            </a:r>
            <a:r>
              <a:rPr sz="2800" lang="en-US">
                <a:solidFill>
                  <a:srgbClr val="000000"/>
                </a:solidFill>
              </a:rPr>
              <a:t>b</a:t>
            </a:r>
            <a:r>
              <a:rPr sz="2800" lang="en-US">
                <a:solidFill>
                  <a:srgbClr val="000000"/>
                </a:solidFill>
              </a:rPr>
              <a:t>ility</a:t>
            </a:r>
            <a:r>
              <a:rPr sz="2800" lang="en-US">
                <a:solidFill>
                  <a:srgbClr val="000000"/>
                </a:solidFill>
              </a:rPr>
              <a:t> </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a</a:t>
            </a:r>
            <a:r>
              <a:rPr sz="2800" lang="en-US">
                <a:solidFill>
                  <a:srgbClr val="000000"/>
                </a:solidFill>
              </a:rPr>
              <a:t>ce</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enge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t</a:t>
            </a:r>
            <a:r>
              <a:rPr sz="2800" lang="en-US">
                <a:solidFill>
                  <a:srgbClr val="000000"/>
                </a:solidFill>
              </a:rPr>
              <a:t> </a:t>
            </a:r>
            <a:r>
              <a:rPr sz="2800" lang="en-US">
                <a:solidFill>
                  <a:srgbClr val="000000"/>
                </a:solidFill>
              </a:rPr>
              <a:t>m</a:t>
            </a:r>
            <a:r>
              <a:rPr sz="2800" lang="en-US">
                <a:solidFill>
                  <a:srgbClr val="000000"/>
                </a:solidFill>
              </a:rPr>
              <a:t>i</a:t>
            </a:r>
            <a:r>
              <a:rPr sz="2800" lang="en-US">
                <a:solidFill>
                  <a:srgbClr val="000000"/>
                </a:solidFill>
              </a:rPr>
              <a:t>g</a:t>
            </a:r>
            <a:r>
              <a:rPr sz="2800" lang="en-US">
                <a:solidFill>
                  <a:srgbClr val="000000"/>
                </a:solidFill>
              </a:rPr>
              <a:t>ht</a:t>
            </a:r>
            <a:r>
              <a:rPr sz="2800" lang="en-US">
                <a:solidFill>
                  <a:srgbClr val="000000"/>
                </a:solidFill>
              </a:rPr>
              <a:t> </a:t>
            </a:r>
            <a:r>
              <a:rPr sz="2800" lang="en-US">
                <a:solidFill>
                  <a:srgbClr val="000000"/>
                </a:solidFill>
              </a:rPr>
              <a:t>b</a:t>
            </a:r>
            <a:r>
              <a:rPr sz="2800" lang="en-US">
                <a:solidFill>
                  <a:srgbClr val="000000"/>
                </a:solidFill>
              </a:rPr>
              <a:t>e</a:t>
            </a:r>
            <a:r>
              <a:rPr sz="2800" lang="en-US">
                <a:solidFill>
                  <a:srgbClr val="000000"/>
                </a:solidFill>
              </a:rPr>
              <a:t> </a:t>
            </a:r>
            <a:r>
              <a:rPr sz="2800" lang="en-US">
                <a:solidFill>
                  <a:srgbClr val="000000"/>
                </a:solidFill>
              </a:rPr>
              <a:t>h</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ing</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e</a:t>
            </a:r>
            <a:r>
              <a:rPr sz="2800" lang="en-US">
                <a:solidFill>
                  <a:srgbClr val="000000"/>
                </a:solidFill>
              </a:rPr>
              <a:t>xperience</a:t>
            </a:r>
            <a:r>
              <a:rPr sz="2800" lang="en-US">
                <a:solidFill>
                  <a:srgbClr val="000000"/>
                </a:solidFill>
              </a:rPr>
              <a:t> </a:t>
            </a:r>
            <a:r>
              <a:rPr sz="2800" lang="en-US">
                <a:solidFill>
                  <a:srgbClr val="000000"/>
                </a:solidFill>
              </a:rPr>
              <a:t>e</a:t>
            </a:r>
            <a:r>
              <a:rPr sz="2800" lang="en-US">
                <a:solidFill>
                  <a:srgbClr val="000000"/>
                </a:solidFill>
              </a:rPr>
              <a:t>s</a:t>
            </a:r>
            <a:r>
              <a:rPr sz="2800" lang="en-US">
                <a:solidFill>
                  <a:srgbClr val="000000"/>
                </a:solidFill>
              </a:rPr>
              <a:t>p</a:t>
            </a:r>
            <a:r>
              <a:rPr sz="2800" lang="en-US">
                <a:solidFill>
                  <a:srgbClr val="000000"/>
                </a:solidFill>
              </a:rPr>
              <a:t>ecially</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o</a:t>
            </a:r>
            <a:r>
              <a:rPr sz="2800" lang="en-US">
                <a:solidFill>
                  <a:srgbClr val="000000"/>
                </a:solidFill>
              </a:rPr>
              <a:t>se</a:t>
            </a:r>
            <a:r>
              <a:rPr sz="2800" lang="en-US">
                <a:solidFill>
                  <a:srgbClr val="000000"/>
                </a:solidFill>
              </a:rPr>
              <a:t> </a:t>
            </a:r>
            <a:r>
              <a:rPr sz="2800" lang="en-US">
                <a:solidFill>
                  <a:srgbClr val="000000"/>
                </a:solidFill>
              </a:rPr>
              <a:t>familiar</a:t>
            </a:r>
            <a:r>
              <a:rPr sz="2800" lang="en-US">
                <a:solidFill>
                  <a:srgbClr val="000000"/>
                </a:solidFill>
              </a:rPr>
              <a:t> </a:t>
            </a:r>
            <a:r>
              <a:rPr sz="2800" lang="en-US">
                <a:solidFill>
                  <a:srgbClr val="000000"/>
                </a:solidFill>
              </a:rPr>
              <a:t>w</a:t>
            </a:r>
            <a:r>
              <a:rPr sz="2800" lang="en-US">
                <a:solidFill>
                  <a:srgbClr val="000000"/>
                </a:solidFill>
              </a:rPr>
              <a:t>ith</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v</a:t>
            </a:r>
            <a:r>
              <a:rPr sz="2800" lang="en-US">
                <a:solidFill>
                  <a:srgbClr val="000000"/>
                </a:solidFill>
              </a:rPr>
              <a:t>ious</a:t>
            </a:r>
            <a:r>
              <a:rPr sz="2800" lang="en-US">
                <a:solidFill>
                  <a:srgbClr val="000000"/>
                </a:solidFill>
              </a:rPr>
              <a:t> </a:t>
            </a:r>
            <a:r>
              <a:rPr sz="2800" lang="en-US">
                <a:solidFill>
                  <a:srgbClr val="000000"/>
                </a:solidFill>
              </a:rPr>
              <a:t>v</a:t>
            </a:r>
            <a:r>
              <a:rPr sz="2800" lang="en-US">
                <a:solidFill>
                  <a:srgbClr val="000000"/>
                </a:solidFill>
              </a:rPr>
              <a:t>ersion</a:t>
            </a:r>
            <a:endParaRPr sz="2800" lang="en-IN">
              <a:solidFill>
                <a:srgbClr val="000000"/>
              </a:solidFill>
            </a:endParaRPr>
          </a:p>
        </p:txBody>
      </p:sp>
      <p:sp>
        <p:nvSpPr>
          <p:cNvPr id="1048650"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Excel uses a large collection of cells formatted to organize and manipulate data and solve mathematical functions. Users can arrange data in the spreadsheet using graphing tools, pivot tables and formulas. The spreadsheet application also has a macro programming language called Visual Basic for Applications.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206748" y="2019300"/>
            <a:ext cx="5861421" cy="3025140"/>
          </a:xfrm>
          <a:prstGeom prst="rect"/>
        </p:spPr>
        <p:txBody>
          <a:bodyPr rtlCol="0" wrap="square">
            <a:spAutoFit/>
          </a:bodyPr>
          <a:p>
            <a:r>
              <a:rPr sz="2800" lang="en-US">
                <a:solidFill>
                  <a:srgbClr val="000000"/>
                </a:solidFill>
              </a:rPr>
              <a:t>The user refers broadly to anyone who may use or maintain a product, and could include people such as system administrators, IT experts, and computer technicians. The end-user is the person ultimately intended to use a product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5238750" y="-786765"/>
            <a:ext cx="4572000" cy="1348741"/>
          </a:xfrm>
          <a:prstGeom prst="rect"/>
        </p:spPr>
        <p:txBody>
          <a:bodyPr rtlCol="0" wrap="square">
            <a:spAutoFit/>
          </a:bodyPr>
          <a:p>
            <a:r>
              <a:rPr sz="2800" lang="en-IN">
                <a:solidFill>
                  <a:srgbClr val="000000"/>
                </a:solidFill>
              </a:rPr>
              <a:t>Save your E
</a:t>
            </a:r>
            <a:endParaRPr sz="2800" lang="en-IN">
              <a:solidFill>
                <a:srgbClr val="000000"/>
              </a:solidFill>
            </a:endParaRPr>
          </a:p>
        </p:txBody>
      </p:sp>
      <p:sp>
        <p:nvSpPr>
          <p:cNvPr id="1048669" name=""/>
          <p:cNvSpPr txBox="1"/>
          <p:nvPr/>
        </p:nvSpPr>
        <p:spPr>
          <a:xfrm>
            <a:off x="2962657" y="1700530"/>
            <a:ext cx="6425588" cy="4282441"/>
          </a:xfrm>
          <a:prstGeom prst="rect"/>
        </p:spPr>
        <p:txBody>
          <a:bodyPr rtlCol="0" wrap="square">
            <a:spAutoFit/>
          </a:bodyPr>
          <a:p>
            <a:r>
              <a:rPr sz="2800" lang="en-IN">
                <a:solidFill>
                  <a:srgbClr val="000000"/>
                </a:solidFill>
              </a:rPr>
              <a:t>
A value proposition should clearly explain how a product fills a need, communicate the specifics of its added benefit, and state the reason why it's better than similar products on the market. The ideal value proposition is to-the-point and appeals to a customer's strongest decision-making drivers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2455123" y="1687461"/>
            <a:ext cx="6410144" cy="2606040"/>
          </a:xfrm>
          <a:prstGeom prst="rect"/>
        </p:spPr>
        <p:txBody>
          <a:bodyPr rtlCol="0" wrap="square">
            <a:spAutoFit/>
          </a:bodyPr>
          <a:p>
            <a:r>
              <a:rPr sz="2800" lang="en-US">
                <a:solidFill>
                  <a:srgbClr val="000000"/>
                </a:solidFill>
              </a:rPr>
              <a:t>Data sets are configurable objects that store your data (think of them as Excel worksheets, or database tables, or tabular lists). You can give each data set a name, define its columns, set user permissions, and import data.</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a:off x="2258527" y="2019300"/>
            <a:ext cx="6534878" cy="42824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Data Analysis and Visualization: Excel offers powerful tools for analyzing data, including functions, pivot tables, and charts. These features can help you uncover insights and present data in a visually appealing way.</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Automation with Macros: Excel macros allow you to automate repetitive tasks, saving time and reducing the risk of errors.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2024-03-21T20:07:22Z</dcterms:created>
  <dcterms:modified xsi:type="dcterms:W3CDTF">2024-09-03T07:55:07Z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5fed15e96738426bb67767a6baeaba71</vt:lpwstr>
  </property>
</Properties>
</file>