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consolata" pitchFamily="1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94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7628" y="1425535"/>
            <a:ext cx="8876371" cy="1451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44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Student Management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93790" y="3824868"/>
            <a:ext cx="7556421" cy="1650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F6EC8-237B-27A9-935C-2A79F77D8D98}"/>
              </a:ext>
            </a:extLst>
          </p:cNvPr>
          <p:cNvSpPr txBox="1"/>
          <p:nvPr/>
        </p:nvSpPr>
        <p:spPr>
          <a:xfrm>
            <a:off x="5910146" y="6529359"/>
            <a:ext cx="3055434" cy="144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IN" sz="1200" dirty="0">
                <a:effectLst/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</a:rPr>
              <a:t>Dr. K. Jayasakthi Velmurugan</a:t>
            </a:r>
            <a:r>
              <a:rPr lang="en-IN" sz="1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IN" sz="12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1200" b="1" dirty="0">
                <a:effectLst/>
                <a:latin typeface="Times New Roman" panose="02020603050405020304" pitchFamily="18" charset="0"/>
                <a:ea typeface="Hammersmith One" panose="02010703030501060504" pitchFamily="2" charset="0"/>
                <a:cs typeface="Times New Roman" panose="02020603050405020304" pitchFamily="18" charset="0"/>
              </a:rPr>
              <a:t>COURSE FACULTY</a:t>
            </a:r>
            <a:endParaRPr lang="en-IN" sz="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1200" b="1" i="1" dirty="0">
                <a:effectLst/>
                <a:latin typeface="Times New Roman" panose="02020603050405020304" pitchFamily="18" charset="0"/>
                <a:ea typeface="Hammersmith One" panose="02010703030501060504" pitchFamily="2" charset="0"/>
                <a:cs typeface="Times New Roman" panose="02020603050405020304" pitchFamily="18" charset="0"/>
              </a:rPr>
              <a:t>Department of Deep Learning.</a:t>
            </a:r>
            <a:endParaRPr lang="en-IN" sz="1200" dirty="0">
              <a:latin typeface="Times New Roman" panose="02020603050405020304" pitchFamily="18" charset="0"/>
              <a:ea typeface="Hammersmith One" panose="02010703030501060504" pitchFamily="2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1200" b="1" i="1" dirty="0">
                <a:effectLst/>
                <a:latin typeface="Times New Roman" panose="02020603050405020304" pitchFamily="18" charset="0"/>
                <a:ea typeface="Hammersmith One" panose="02010703030501060504" pitchFamily="2" charset="0"/>
                <a:cs typeface="Times New Roman" panose="02020603050405020304" pitchFamily="18" charset="0"/>
              </a:rPr>
              <a:t>Saveetha School of Engineering,</a:t>
            </a:r>
            <a:endParaRPr lang="en-IN" sz="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1200" b="1" i="1" dirty="0">
                <a:effectLst/>
                <a:latin typeface="Times New Roman" panose="02020603050405020304" pitchFamily="18" charset="0"/>
                <a:ea typeface="Hammersmith One" panose="02010703030501060504" pitchFamily="2" charset="0"/>
                <a:cs typeface="Times New Roman" panose="02020603050405020304" pitchFamily="18" charset="0"/>
              </a:rPr>
              <a:t>SIMATS, Chennai - 602105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341A1-BB82-BE08-9682-D67E9D2D082F}"/>
              </a:ext>
            </a:extLst>
          </p:cNvPr>
          <p:cNvSpPr txBox="1"/>
          <p:nvPr/>
        </p:nvSpPr>
        <p:spPr>
          <a:xfrm>
            <a:off x="3105614" y="3653135"/>
            <a:ext cx="2932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SANDHIYA.S (192221086)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378" y="589598"/>
            <a:ext cx="7665244" cy="1320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Roles and Permissions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39378" y="2226826"/>
            <a:ext cx="7665244" cy="5413058"/>
          </a:xfrm>
          <a:prstGeom prst="roundRect">
            <a:avLst>
              <a:gd name="adj" fmla="val 16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46998" y="2234446"/>
            <a:ext cx="7650004" cy="6065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58215" y="2368748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Role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4787027" y="2368748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Permissions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46998" y="2840950"/>
            <a:ext cx="7650004" cy="94440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58215" y="2975253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Student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4787027" y="2975253"/>
            <a:ext cx="3398758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Access to personal information, grades, attendance, assignments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746998" y="3785354"/>
            <a:ext cx="7650004" cy="12823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58215" y="3919657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Teacher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4787027" y="3919657"/>
            <a:ext cx="3398758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Manage classes, assign grades, track attendance, communicate with students</a:t>
            </a:r>
            <a:endParaRPr lang="en-US" sz="1650" dirty="0"/>
          </a:p>
        </p:txBody>
      </p:sp>
      <p:sp>
        <p:nvSpPr>
          <p:cNvPr id="14" name="Shape 11"/>
          <p:cNvSpPr/>
          <p:nvPr/>
        </p:nvSpPr>
        <p:spPr>
          <a:xfrm>
            <a:off x="746998" y="5067657"/>
            <a:ext cx="7650004" cy="12823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58215" y="5201960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Administrator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4787027" y="5201960"/>
            <a:ext cx="3398758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Manage user accounts, system settings, access control, generate reports</a:t>
            </a:r>
            <a:endParaRPr lang="en-US" sz="1650" dirty="0"/>
          </a:p>
        </p:txBody>
      </p:sp>
      <p:sp>
        <p:nvSpPr>
          <p:cNvPr id="17" name="Shape 14"/>
          <p:cNvSpPr/>
          <p:nvPr/>
        </p:nvSpPr>
        <p:spPr>
          <a:xfrm>
            <a:off x="746998" y="6349960"/>
            <a:ext cx="7650004" cy="12823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58215" y="6484263"/>
            <a:ext cx="33987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Parent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4787027" y="6484263"/>
            <a:ext cx="3398758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View student information, attendance, grades, communicate with teachers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8641" y="614720"/>
            <a:ext cx="5587841" cy="698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Overview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268641" y="1899642"/>
            <a:ext cx="502801" cy="502801"/>
          </a:xfrm>
          <a:prstGeom prst="roundRect">
            <a:avLst>
              <a:gd name="adj" fmla="val 181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49973" y="1983343"/>
            <a:ext cx="140137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6994922" y="1899642"/>
            <a:ext cx="295179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Streamlining Processes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6994922" y="2732127"/>
            <a:ext cx="2951798" cy="1430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Automates administrative tasks, freeing up staff time for more impactful activities.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0200" y="1899642"/>
            <a:ext cx="502801" cy="502801"/>
          </a:xfrm>
          <a:prstGeom prst="roundRect">
            <a:avLst>
              <a:gd name="adj" fmla="val 181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10319623" y="1983343"/>
            <a:ext cx="203835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10896481" y="1899642"/>
            <a:ext cx="295179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Communication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0896481" y="2732127"/>
            <a:ext cx="2951798" cy="1787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Facilitates efficient communication between students, teachers, parents, and administrators.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68641" y="4994672"/>
            <a:ext cx="502801" cy="502801"/>
          </a:xfrm>
          <a:prstGeom prst="roundRect">
            <a:avLst>
              <a:gd name="adj" fmla="val 181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6417112" y="5078373"/>
            <a:ext cx="205859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6994922" y="4994672"/>
            <a:ext cx="295179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Collaboration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6994922" y="5827157"/>
            <a:ext cx="2951798" cy="1787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Creates a platform for seamless collaboration between all stakeholders in the educational process.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170200" y="4994672"/>
            <a:ext cx="502801" cy="502801"/>
          </a:xfrm>
          <a:prstGeom prst="roundRect">
            <a:avLst>
              <a:gd name="adj" fmla="val 181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10302240" y="5078373"/>
            <a:ext cx="23872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10896481" y="4994672"/>
            <a:ext cx="295179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Data-Driven Insights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10896481" y="5827157"/>
            <a:ext cx="2951798" cy="1430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Provides valuable data analytics for informed decision-making and continuous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51704"/>
            <a:ext cx="64216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Student Registration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00645"/>
            <a:ext cx="3664863" cy="2765227"/>
          </a:xfrm>
          <a:prstGeom prst="roundRect">
            <a:avLst>
              <a:gd name="adj" fmla="val 3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514624" y="2535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Online Forms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025497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Streamlines the registration process with easy-to-use online forms.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300645"/>
            <a:ext cx="3664863" cy="2765227"/>
          </a:xfrm>
          <a:prstGeom prst="roundRect">
            <a:avLst>
              <a:gd name="adj" fmla="val 3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406301" y="2535079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Verification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379827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Ensures accuracy and reduces errors with automated verification of submitted information.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92685"/>
            <a:ext cx="7556421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514624" y="5527119"/>
            <a:ext cx="31482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Secure Data Storage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01753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Protects sensitive student data with secure storage and access controls.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065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Student Records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55526"/>
            <a:ext cx="7556421" cy="2767489"/>
          </a:xfrm>
          <a:prstGeom prst="roundRect">
            <a:avLst>
              <a:gd name="adj" fmla="val 3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263146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862" y="3406854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Personal Information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403908" y="3406854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Academic Records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9143" y="3406854"/>
            <a:ext cx="14239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Attendance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2174379" y="3406854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Extracurriculars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7810" y="4276368"/>
            <a:ext cx="7541181" cy="17390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514862" y="4420076"/>
            <a:ext cx="142779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Name, Address, Contact Details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8403908" y="4420076"/>
            <a:ext cx="142398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Grades, Transcripts, Coursework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143" y="4420076"/>
            <a:ext cx="142398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Attendance Records, Absences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2174379" y="4420076"/>
            <a:ext cx="142779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Clubs, Teams, Activities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77228"/>
            <a:ext cx="65066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Attendance Tracking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726168"/>
            <a:ext cx="30480" cy="5826085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221230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1981319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6549152" y="2066330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1952982"/>
            <a:ext cx="29281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Tracking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44340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Provides real-time updates on student attendance, allowing for proactive intervention.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117896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3877985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6516886" y="3962995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3849648"/>
            <a:ext cx="30239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Reports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340066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Generates automated reports for attendance patterns, identifying potential issues and areas for improvement.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377464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613755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6515814" y="6222563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6109216"/>
            <a:ext cx="33800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Parental Notifications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599634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Sends timely notifications to parents about student absences, promoting open communication.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0362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Grading and Reporting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30312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Automated Grading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Simplifies the grading process, reducing manual effort and ensuring consistency.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33761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 Analysis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Provides detailed analytics on student performance, identifying strengths and areas for development.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Progress Reports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Generates comprehensive progress reports for students and parents, promoting transparency and engagement.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5330" y="779621"/>
            <a:ext cx="7673340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Scheduling and Timetabling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" y="2407920"/>
            <a:ext cx="1050488" cy="16806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00858" y="2617946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Class Scheduling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100858" y="3072170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Creates and manages class schedules, ensuring optimal utilization of classroom resources.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" y="4088606"/>
            <a:ext cx="1050488" cy="16806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00858" y="4298633"/>
            <a:ext cx="307752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Teacher Assignments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2100858" y="4752856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Assigns teachers to classes based on qualifications and availability, streamlining the scheduling process.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30" y="5769293"/>
            <a:ext cx="1050488" cy="16806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00858" y="5979319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Room Allocations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2100858" y="6433542"/>
            <a:ext cx="630781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Allocates classrooms for classes, taking into account capacity and suitability, ensuring efficient use of space.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9350" y="583763"/>
            <a:ext cx="7658100" cy="1326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Communication and Notifications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2228731"/>
            <a:ext cx="530662" cy="5306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29350" y="2971562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Messaging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6229350" y="3430548"/>
            <a:ext cx="366986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Enables secure and efficient communication between students, teachers, and parents.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587" y="2228731"/>
            <a:ext cx="530662" cy="5306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7587" y="2971562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Announcements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10217587" y="3430548"/>
            <a:ext cx="366986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Disseminates important information and updates to the entire school community.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0" y="5085993"/>
            <a:ext cx="530662" cy="5306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29350" y="5828824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Reminders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6229350" y="6287810"/>
            <a:ext cx="3669863" cy="13582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Sends timely reminders about assignments, deadlines, and events, minimizing missed opportunities.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587" y="5085993"/>
            <a:ext cx="530662" cy="53066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17587" y="5828824"/>
            <a:ext cx="2653427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Notifications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10217587" y="6287810"/>
            <a:ext cx="3669863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Provides alerts about important updates, ensuring that everyone stays informed.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51704"/>
            <a:ext cx="74897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Analytics and Reporting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00645"/>
            <a:ext cx="3664863" cy="2765227"/>
          </a:xfrm>
          <a:prstGeom prst="roundRect">
            <a:avLst>
              <a:gd name="adj" fmla="val 3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514624" y="2535079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Student Performance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379827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Tracks and analyzes student academic performance, identifying areas for improvement.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300645"/>
            <a:ext cx="3664863" cy="2765227"/>
          </a:xfrm>
          <a:prstGeom prst="roundRect">
            <a:avLst>
              <a:gd name="adj" fmla="val 3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406301" y="2535079"/>
            <a:ext cx="29498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Attendance Trends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025497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Identifies patterns in attendance, allowing for early intervention and proactive support.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92685"/>
            <a:ext cx="7556421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514624" y="5527119"/>
            <a:ext cx="31030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 Utilization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01753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Provides insights into the use of school resources, optimizing allocation and efficiency.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496</Words>
  <Application>Microsoft Office PowerPoint</Application>
  <PresentationFormat>Custom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Inconsolata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Sandhiya S</cp:lastModifiedBy>
  <cp:revision>3</cp:revision>
  <dcterms:created xsi:type="dcterms:W3CDTF">2024-09-27T05:24:52Z</dcterms:created>
  <dcterms:modified xsi:type="dcterms:W3CDTF">2024-09-27T09:09:48Z</dcterms:modified>
</cp:coreProperties>
</file>