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6AF0-C43C-43E6-9B14-98A526D9BD62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B01E5E-6A73-4380-A6E3-5711A7A7690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8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6AF0-C43C-43E6-9B14-98A526D9BD62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1E5E-6A73-4380-A6E3-5711A7A7690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6AF0-C43C-43E6-9B14-98A526D9BD62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1E5E-6A73-4380-A6E3-5711A7A7690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79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6AF0-C43C-43E6-9B14-98A526D9BD62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1E5E-6A73-4380-A6E3-5711A7A7690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4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6AF0-C43C-43E6-9B14-98A526D9BD62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1E5E-6A73-4380-A6E3-5711A7A7690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89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6AF0-C43C-43E6-9B14-98A526D9BD62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1E5E-6A73-4380-A6E3-5711A7A7690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03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6AF0-C43C-43E6-9B14-98A526D9BD62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1E5E-6A73-4380-A6E3-5711A7A7690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69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6AF0-C43C-43E6-9B14-98A526D9BD62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1E5E-6A73-4380-A6E3-5711A7A7690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2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6AF0-C43C-43E6-9B14-98A526D9BD62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1E5E-6A73-4380-A6E3-5711A7A76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12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6AF0-C43C-43E6-9B14-98A526D9BD62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1E5E-6A73-4380-A6E3-5711A7A7690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02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6C36AF0-C43C-43E6-9B14-98A526D9BD62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1E5E-6A73-4380-A6E3-5711A7A7690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59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36AF0-C43C-43E6-9B14-98A526D9BD62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B01E5E-6A73-4380-A6E3-5711A7A7690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81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A1C3-E6B5-4FDB-9680-B237F05AA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Clear Trip (</a:t>
            </a:r>
            <a:r>
              <a:rPr lang="en-US" sz="3600" dirty="0" err="1"/>
              <a:t>AirLine</a:t>
            </a:r>
            <a:r>
              <a:rPr lang="en-US" sz="3600" dirty="0"/>
              <a:t> Ticket Booking)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23056-9B01-4AEB-8B95-4B106035F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sz="2400" dirty="0" err="1"/>
              <a:t>Sandhiya</a:t>
            </a:r>
            <a:r>
              <a:rPr lang="en-US" sz="2400" dirty="0"/>
              <a:t> J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59910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FB7D-1B22-44FA-975B-76C9BC0B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692457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383B0-B4BD-4DC0-9DB6-50DD47D26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687" y="612559"/>
            <a:ext cx="10016167" cy="5317724"/>
          </a:xfrm>
        </p:spPr>
      </p:pic>
    </p:spTree>
    <p:extLst>
      <p:ext uri="{BB962C8B-B14F-4D97-AF65-F5344CB8AC3E}">
        <p14:creationId xmlns:p14="http://schemas.microsoft.com/office/powerpoint/2010/main" val="61956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D302-6D5F-4C4E-8258-E247C91E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</a:rPr>
              <a:t>                   Thank you</a:t>
            </a:r>
            <a:endParaRPr lang="en-IN" sz="4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3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E6F1-F200-4A51-8987-3812A0CC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9900"/>
            <a:ext cx="9603275" cy="807867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F336-13BC-46B9-9F93-80BAA662E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887767"/>
            <a:ext cx="9603275" cy="4882718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Book Antiqua" panose="02040602050305030304" pitchFamily="18" charset="0"/>
              </a:rPr>
              <a:t>Navigate to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Book Antiqua" panose="02040602050305030304" pitchFamily="18" charset="0"/>
              </a:rPr>
              <a:t>url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Book Antiqua" panose="02040602050305030304" pitchFamily="18" charset="0"/>
              </a:rPr>
              <a:t>Select the round trip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Book Antiqua" panose="02040602050305030304" pitchFamily="18" charset="0"/>
              </a:rPr>
              <a:t>Select from New Delhi to Mumbai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Book Antiqua" panose="02040602050305030304" pitchFamily="18" charset="0"/>
              </a:rPr>
              <a:t>Select depart on 1st July and return on 8</a:t>
            </a:r>
            <a:r>
              <a:rPr lang="en-US" sz="2000" baseline="30000" dirty="0">
                <a:solidFill>
                  <a:schemeClr val="bg2">
                    <a:lumMod val="10000"/>
                  </a:schemeClr>
                </a:solidFill>
                <a:latin typeface="Book Antiqua" panose="02040602050305030304" pitchFamily="18" charset="0"/>
              </a:rPr>
              <a:t>th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Book Antiqua" panose="02040602050305030304" pitchFamily="18" charset="0"/>
              </a:rPr>
              <a:t> July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Book Antiqua" panose="02040602050305030304" pitchFamily="18" charset="0"/>
              </a:rPr>
              <a:t>Click more options on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Book Antiqua" panose="02040602050305030304" pitchFamily="18" charset="0"/>
              </a:rPr>
              <a:t>url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Book Antiqua" panose="02040602050305030304" pitchFamily="18" charset="0"/>
              </a:rPr>
              <a:t>Select business class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Book Antiqua" panose="02040602050305030304" pitchFamily="18" charset="0"/>
              </a:rPr>
              <a:t>Take the screenshot of results pages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Book Antiqua" panose="02040602050305030304" pitchFamily="18" charset="0"/>
              </a:rPr>
              <a:t>Select only non stop flights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Book Antiqua" panose="02040602050305030304" pitchFamily="18" charset="0"/>
              </a:rPr>
              <a:t>Take screenshot of non stop flights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Book Antiqua" panose="02040602050305030304" pitchFamily="18" charset="0"/>
              </a:rPr>
              <a:t>Capture total price of the ticket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Book Antiqua" panose="02040602050305030304" pitchFamily="18" charset="0"/>
              </a:rPr>
              <a:t>Click on book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Book Antiqua" panose="02040602050305030304" pitchFamily="18" charset="0"/>
              </a:rPr>
              <a:t>Verify the price is same as in step 10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Book Antiqua" panose="02040602050305030304" pitchFamily="18" charset="0"/>
              </a:rPr>
              <a:t>Click on continue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Book Antiqua" panose="02040602050305030304" pitchFamily="18" charset="0"/>
              </a:rPr>
              <a:t>Verify the same price is still in continue page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14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BD22-797E-4813-86AD-AE4F77FF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68171"/>
            <a:ext cx="9603275" cy="112746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entaur" panose="02030504050205020304" pitchFamily="18" charset="0"/>
              </a:rPr>
              <a:t>Step1: Navigate to </a:t>
            </a:r>
            <a:r>
              <a:rPr lang="en-US" sz="1800" dirty="0" err="1">
                <a:latin typeface="Centaur" panose="02030504050205020304" pitchFamily="18" charset="0"/>
              </a:rPr>
              <a:t>url</a:t>
            </a:r>
            <a:br>
              <a:rPr lang="en-US" sz="1800" dirty="0">
                <a:latin typeface="Centaur" panose="02030504050205020304" pitchFamily="18" charset="0"/>
              </a:rPr>
            </a:br>
            <a:r>
              <a:rPr lang="en-US" sz="1800" dirty="0">
                <a:latin typeface="Centaur" panose="02030504050205020304" pitchFamily="18" charset="0"/>
              </a:rPr>
              <a:t>Step2: Select </a:t>
            </a:r>
            <a:r>
              <a:rPr lang="en-US" sz="1800" dirty="0" err="1">
                <a:latin typeface="Centaur" panose="02030504050205020304" pitchFamily="18" charset="0"/>
              </a:rPr>
              <a:t>roun</a:t>
            </a:r>
            <a:r>
              <a:rPr lang="en-US" sz="1800" dirty="0">
                <a:latin typeface="Centaur" panose="02030504050205020304" pitchFamily="18" charset="0"/>
              </a:rPr>
              <a:t> trip</a:t>
            </a:r>
            <a:br>
              <a:rPr lang="en-US" sz="1800" dirty="0">
                <a:latin typeface="Centaur" panose="02030504050205020304" pitchFamily="18" charset="0"/>
              </a:rPr>
            </a:br>
            <a:r>
              <a:rPr lang="en-US" sz="1800" dirty="0">
                <a:latin typeface="Centaur" panose="02030504050205020304" pitchFamily="18" charset="0"/>
              </a:rPr>
              <a:t>Step3: </a:t>
            </a:r>
            <a:r>
              <a:rPr lang="en-US" sz="1800" dirty="0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From: New Delhi To: Mumbai </a:t>
            </a:r>
            <a:endParaRPr lang="en-IN" sz="1800" dirty="0">
              <a:latin typeface="Centaur" panose="020305040502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4AA0B6-E9BA-4804-A21D-85A8018D6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11045"/>
            <a:ext cx="9752040" cy="4154749"/>
          </a:xfrm>
        </p:spPr>
      </p:pic>
    </p:spTree>
    <p:extLst>
      <p:ext uri="{BB962C8B-B14F-4D97-AF65-F5344CB8AC3E}">
        <p14:creationId xmlns:p14="http://schemas.microsoft.com/office/powerpoint/2010/main" val="2833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B381-17C4-4BBA-AA2C-B51A80BA8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8" y="106532"/>
            <a:ext cx="10899827" cy="1162975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Step4: Select Depart on 1st July and Return on 8th July </a:t>
            </a:r>
            <a:br>
              <a:rPr lang="en-IN" sz="2000" dirty="0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z="2000" dirty="0"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5:</a:t>
            </a:r>
            <a:r>
              <a:rPr lang="en-US" sz="2000" dirty="0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Click on the More options URL</a:t>
            </a:r>
            <a:br>
              <a:rPr lang="en-US" sz="2000" dirty="0"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Step6: </a:t>
            </a:r>
            <a:r>
              <a:rPr lang="en-US" sz="2000" dirty="0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Class of Travel as “Business” </a:t>
            </a:r>
            <a:br>
              <a:rPr lang="en-US" sz="2000" dirty="0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Step7: Click on Search Flights 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ACE83C-BBCC-4F0C-9498-7AAA7B278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8" y="1269508"/>
            <a:ext cx="11883092" cy="4545366"/>
          </a:xfrm>
        </p:spPr>
      </p:pic>
    </p:spTree>
    <p:extLst>
      <p:ext uri="{BB962C8B-B14F-4D97-AF65-F5344CB8AC3E}">
        <p14:creationId xmlns:p14="http://schemas.microsoft.com/office/powerpoint/2010/main" val="381725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3F4D-A65C-4EEA-8FFE-3085B0D6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9900"/>
            <a:ext cx="9603275" cy="76348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entaur" panose="02030504050205020304" pitchFamily="18" charset="0"/>
              </a:rPr>
              <a:t>Step8:take screenshot of the results page</a:t>
            </a:r>
            <a:endParaRPr lang="en-IN" sz="2000" dirty="0">
              <a:latin typeface="Centaur" panose="020305040502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9A42EF-0769-4EB0-AB9E-DE2B5D349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533400"/>
            <a:ext cx="9707652" cy="5086165"/>
          </a:xfrm>
        </p:spPr>
      </p:pic>
    </p:spTree>
    <p:extLst>
      <p:ext uri="{BB962C8B-B14F-4D97-AF65-F5344CB8AC3E}">
        <p14:creationId xmlns:p14="http://schemas.microsoft.com/office/powerpoint/2010/main" val="316235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3D3D-6A3D-40B0-9FAC-3978B9D3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88776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entaur" panose="02030504050205020304" pitchFamily="18" charset="0"/>
              </a:rPr>
              <a:t>Step9: show only non stop flights </a:t>
            </a:r>
            <a:br>
              <a:rPr lang="en-US" sz="2000" dirty="0">
                <a:latin typeface="Centaur" panose="02030504050205020304" pitchFamily="18" charset="0"/>
              </a:rPr>
            </a:br>
            <a:r>
              <a:rPr lang="en-US" sz="2000" dirty="0">
                <a:latin typeface="Centaur" panose="02030504050205020304" pitchFamily="18" charset="0"/>
              </a:rPr>
              <a:t>Step10: Take screenshot of this page with only non stop flights</a:t>
            </a:r>
            <a:endParaRPr lang="en-IN" sz="2000" dirty="0">
              <a:latin typeface="Centaur" panose="020305040502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0CF288-F564-458D-8A8D-C9ACB6EEA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560"/>
            <a:ext cx="5769864" cy="403964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20EBB6-855A-4D1B-AC2B-A34AD6D39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593" y="853370"/>
            <a:ext cx="6573407" cy="39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64AF-50BB-49A3-B0B9-179F973D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90525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entaur" panose="02030504050205020304" pitchFamily="18" charset="0"/>
              </a:rPr>
              <a:t>Step11:Find the number of flights each available in each leg(onward and return)</a:t>
            </a:r>
            <a:br>
              <a:rPr lang="en-US" sz="1800" dirty="0">
                <a:latin typeface="Centaur" panose="02030504050205020304" pitchFamily="18" charset="0"/>
              </a:rPr>
            </a:br>
            <a:r>
              <a:rPr lang="en-US" sz="1800" dirty="0">
                <a:latin typeface="Centaur" panose="02030504050205020304" pitchFamily="18" charset="0"/>
              </a:rPr>
              <a:t>Step12:Capture the total price of the  ticket</a:t>
            </a:r>
            <a:endParaRPr lang="en-IN" sz="1800" dirty="0">
              <a:latin typeface="Centaur" panose="020305040502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B6C4F-D13C-407F-82EB-50A84DCC8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3" y="822960"/>
            <a:ext cx="9409175" cy="38496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5301C0-3219-44A7-A433-66464072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82313"/>
            <a:ext cx="12192000" cy="199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6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63B0-878F-4CB9-99DC-E8AA3C0F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7655"/>
            <a:ext cx="9603275" cy="96766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entaur" panose="02030504050205020304" pitchFamily="18" charset="0"/>
              </a:rPr>
              <a:t>Step13:click on book</a:t>
            </a:r>
            <a:br>
              <a:rPr lang="en-US" sz="1800" dirty="0">
                <a:latin typeface="Centaur" panose="02030504050205020304" pitchFamily="18" charset="0"/>
              </a:rPr>
            </a:br>
            <a:r>
              <a:rPr lang="en-US" sz="1800" dirty="0">
                <a:latin typeface="Centaur" panose="02030504050205020304" pitchFamily="18" charset="0"/>
              </a:rPr>
              <a:t>Step 14: Verify the price is same as in before</a:t>
            </a:r>
            <a:endParaRPr lang="en-IN" sz="1800" dirty="0">
              <a:latin typeface="Centaur" panose="020305040502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792F4E-D03C-406E-9977-151258FFD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81235"/>
            <a:ext cx="12191999" cy="286748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8A9B56-7DF9-4A74-BEC1-4FC801F48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7" y="3906174"/>
            <a:ext cx="11696700" cy="173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2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BC19-A71D-4C31-83B9-0CE3A780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263" y="337351"/>
            <a:ext cx="9767592" cy="95878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entaur" panose="02030504050205020304" pitchFamily="18" charset="0"/>
              </a:rPr>
              <a:t>Step15: Click on continue</a:t>
            </a:r>
            <a:br>
              <a:rPr lang="en-US" sz="1800" dirty="0">
                <a:latin typeface="Centaur" panose="02030504050205020304" pitchFamily="18" charset="0"/>
              </a:rPr>
            </a:br>
            <a:r>
              <a:rPr lang="en-US" sz="1800" dirty="0">
                <a:latin typeface="Centaur" panose="02030504050205020304" pitchFamily="18" charset="0"/>
              </a:rPr>
              <a:t>Step16:Verify the Price is still same as in before</a:t>
            </a:r>
            <a:endParaRPr lang="en-IN" sz="1800" dirty="0">
              <a:latin typeface="Centaur" panose="020305040502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FC5296-F6DA-4D2C-8E82-40E07B571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263" y="1722268"/>
            <a:ext cx="9960745" cy="2898860"/>
          </a:xfrm>
        </p:spPr>
      </p:pic>
    </p:spTree>
    <p:extLst>
      <p:ext uri="{BB962C8B-B14F-4D97-AF65-F5344CB8AC3E}">
        <p14:creationId xmlns:p14="http://schemas.microsoft.com/office/powerpoint/2010/main" val="11018851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76</TotalTime>
  <Words>250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 Antiqua</vt:lpstr>
      <vt:lpstr>Calibri</vt:lpstr>
      <vt:lpstr>Centaur</vt:lpstr>
      <vt:lpstr>Forte</vt:lpstr>
      <vt:lpstr>Gill Sans MT</vt:lpstr>
      <vt:lpstr>Gallery</vt:lpstr>
      <vt:lpstr>Clear Trip (AirLine Ticket Booking)</vt:lpstr>
      <vt:lpstr>Requirements: </vt:lpstr>
      <vt:lpstr>Step1: Navigate to url Step2: Select roun trip Step3: Select From: New Delhi To: Mumbai </vt:lpstr>
      <vt:lpstr>Step4: Select Depart on 1st July and Return on 8th July  Step5: Click on the More options URL Step6: Select Class of Travel as “Business”  Step7: Click on Search Flights     </vt:lpstr>
      <vt:lpstr>Step8:take screenshot of the results page</vt:lpstr>
      <vt:lpstr>Step9: show only non stop flights  Step10: Take screenshot of this page with only non stop flights</vt:lpstr>
      <vt:lpstr>Step11:Find the number of flights each available in each leg(onward and return) Step12:Capture the total price of the  ticket</vt:lpstr>
      <vt:lpstr>Step13:click on book Step 14: Verify the price is same as in before</vt:lpstr>
      <vt:lpstr>Step15: Click on continue Step16:Verify the Price is still same as in before</vt:lpstr>
      <vt:lpstr>Output </vt:lpstr>
      <vt:lpstr>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Clear Trip (AirLine Ticket Booking)</dc:title>
  <dc:creator>sandhiyaj</dc:creator>
  <cp:lastModifiedBy>sandhiyaj</cp:lastModifiedBy>
  <cp:revision>3</cp:revision>
  <dcterms:created xsi:type="dcterms:W3CDTF">2022-02-15T14:23:23Z</dcterms:created>
  <dcterms:modified xsi:type="dcterms:W3CDTF">2022-02-20T05:10:38Z</dcterms:modified>
</cp:coreProperties>
</file>