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7EA5-907E-4B4C-88E8-7010699FA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032D-7D28-44AB-A43B-6879C903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9487-6CE2-4750-B2BC-DFED6E40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93FD-1ECF-4731-B257-BB237343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DAD8-036C-4E81-8EEA-E81EEAB4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7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2B5B-40D7-4B91-ADFB-7DDC8D0D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F085F-6552-463E-8404-8CACD5999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B8EC-BF94-418E-912A-BF10D320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7204-FACA-423F-B7CF-8746FA3C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E5BD-5F1A-40F0-ADE3-EACA22F8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0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D427B-4DDC-4E8C-AF32-ABF190FA3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35D8-A205-41E9-A995-64E0E153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E1B5-D87D-4B5A-80FB-B8E8902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D0A0-E00F-4430-B78C-BF0BDDB0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39B5-E23F-466F-8CF5-228C7398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A1F6-FEAC-4A8F-BDE2-34D2EF8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5615-9D39-41D4-8E14-FC993500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5391-D10D-4CB7-B8D5-2A425E09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4A-8F57-4F59-8DCB-61358C34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E14A-3F26-406A-9335-3A308702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1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DE8A-8BB6-4EC3-BC28-744808A4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2B5E-BB7D-4F3D-BBE8-7E18BE43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4251-0DEF-4C76-9562-F6D8EE0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9145-C09E-4553-83A3-3813923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56EA-4285-4134-AC19-E295464B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6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D12A-D8AB-457F-95A1-6D584EDF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D132-0B45-4533-A077-B4465FDA1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9376-E330-48F2-969D-11B93F14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3AC45-5FD5-49D8-AA22-0E41BC01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BD8F0-0AE9-4733-AFC8-5616481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6B77A-9ECB-4B74-BFAE-82DF3800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3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4B39-62A5-43B8-9BD9-154DD528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561D-86CE-4123-A944-30C82010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5E1DF-75EE-4C13-86A6-4AB710749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527F8-DC0F-4E85-9511-DB698A38D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C9247-8F7F-46A3-A169-83A0F893C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5A469-40FD-464F-A2BE-78577747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C1CA0-11D8-41AE-BBF3-194CB550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A4F3CE-D850-4C17-83ED-54CB1C28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0AA-CE2E-46ED-8842-24903926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D973F-A093-4E8E-834B-ABAB00E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309ED-ACF6-42ED-BA05-477130EE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CC9E5-53B1-4425-A002-6D0BC504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D96DF-EACB-4963-BFD3-EA7EA442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F03E-09E4-47EE-8F7F-2B493D8E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F2AB9-3884-4B3E-9251-2ED4A166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80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DDE0-DFBA-4505-9459-92D8CAB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652-3BDE-44C7-AD63-387ECD46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0E926-D209-4280-AB20-D4200D7B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6509B-4E2A-45E5-BCA5-C2AF1F6C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6BDF-0DDB-4A15-A206-CD4C7303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CF495-8579-4831-A29A-0398337D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6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14E6-49A6-4999-9AEB-B021B64C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63A5D-9121-46DD-957A-3B4E97B85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BBD56-1052-4C42-8CA6-C8C9A37E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9F0F-4395-49F7-9750-E71DEA2A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8A5A-72D5-4DCB-8D00-B38C7FC2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3316-ABC1-4F2E-B0C6-2089D8E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4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441FF-4442-4B7E-87E6-85DBCEC5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48F78-E3CE-4F38-8AB2-24929895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FEAF-2FAE-44B9-BDAF-344C3FBA9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62C2-4D4C-4070-89C2-4FA4A65EFED8}" type="datetimeFigureOut">
              <a:rPr lang="en-IN" smtClean="0"/>
              <a:t>21-01-2022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6D5E-646C-400E-9D13-6D1AF84AB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BFDB3-AF94-4F37-8E84-49D5CD65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389E-0423-4051-A018-1E07BB7A8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B3D8D4-7A4E-4AB2-9A9C-9159F2F18FB5}"/>
              </a:ext>
            </a:extLst>
          </p:cNvPr>
          <p:cNvSpPr/>
          <p:nvPr/>
        </p:nvSpPr>
        <p:spPr>
          <a:xfrm>
            <a:off x="2775836" y="1239544"/>
            <a:ext cx="2729346" cy="1025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the card</a:t>
            </a:r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7F8B2A9-0EB6-465C-AE14-3FB6E3CA00AD}"/>
              </a:ext>
            </a:extLst>
          </p:cNvPr>
          <p:cNvSpPr/>
          <p:nvPr/>
        </p:nvSpPr>
        <p:spPr>
          <a:xfrm>
            <a:off x="3203673" y="3089496"/>
            <a:ext cx="1939636" cy="13300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card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9CA1D-4E71-48C5-8521-710BA7C9DC04}"/>
              </a:ext>
            </a:extLst>
          </p:cNvPr>
          <p:cNvCxnSpPr>
            <a:cxnSpLocks/>
          </p:cNvCxnSpPr>
          <p:nvPr/>
        </p:nvCxnSpPr>
        <p:spPr>
          <a:xfrm flipH="1">
            <a:off x="4172504" y="1828731"/>
            <a:ext cx="1" cy="126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73D02F2-79E7-455D-9C7E-6174284DAB8F}"/>
              </a:ext>
            </a:extLst>
          </p:cNvPr>
          <p:cNvSpPr/>
          <p:nvPr/>
        </p:nvSpPr>
        <p:spPr>
          <a:xfrm>
            <a:off x="375349" y="954213"/>
            <a:ext cx="918302" cy="896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CE0D0A-E46E-44CE-A894-055A8FD43B41}"/>
              </a:ext>
            </a:extLst>
          </p:cNvPr>
          <p:cNvCxnSpPr/>
          <p:nvPr/>
        </p:nvCxnSpPr>
        <p:spPr>
          <a:xfrm>
            <a:off x="843379" y="2046168"/>
            <a:ext cx="0" cy="1220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F2470-DCF6-480F-BBB3-3DB3663A3E7D}"/>
              </a:ext>
            </a:extLst>
          </p:cNvPr>
          <p:cNvCxnSpPr>
            <a:cxnSpLocks/>
          </p:cNvCxnSpPr>
          <p:nvPr/>
        </p:nvCxnSpPr>
        <p:spPr>
          <a:xfrm flipH="1">
            <a:off x="577046" y="3201812"/>
            <a:ext cx="275207" cy="55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A0920E-431B-4626-A97C-00FF40022C6F}"/>
              </a:ext>
            </a:extLst>
          </p:cNvPr>
          <p:cNvCxnSpPr/>
          <p:nvPr/>
        </p:nvCxnSpPr>
        <p:spPr>
          <a:xfrm>
            <a:off x="861126" y="3230597"/>
            <a:ext cx="266332" cy="53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99B385-2237-4B83-B9D6-4866939B98B3}"/>
              </a:ext>
            </a:extLst>
          </p:cNvPr>
          <p:cNvCxnSpPr>
            <a:stCxn id="18" idx="4"/>
          </p:cNvCxnSpPr>
          <p:nvPr/>
        </p:nvCxnSpPr>
        <p:spPr>
          <a:xfrm>
            <a:off x="834500" y="1850857"/>
            <a:ext cx="20242" cy="21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15BF33-A775-4774-B6A0-54DC6F3E84B9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4019283" y="2100678"/>
            <a:ext cx="121226" cy="16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D16DA3E-AFE2-4287-AC06-06441B9E2A86}"/>
              </a:ext>
            </a:extLst>
          </p:cNvPr>
          <p:cNvSpPr/>
          <p:nvPr/>
        </p:nvSpPr>
        <p:spPr>
          <a:xfrm>
            <a:off x="9108489" y="719091"/>
            <a:ext cx="1136342" cy="86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6ACF8F-5FAA-43C1-AFED-5510EE986FDB}"/>
              </a:ext>
            </a:extLst>
          </p:cNvPr>
          <p:cNvCxnSpPr/>
          <p:nvPr/>
        </p:nvCxnSpPr>
        <p:spPr>
          <a:xfrm>
            <a:off x="9108489" y="2379216"/>
            <a:ext cx="103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DC7B0A-9BA4-43F9-8D31-2278EF9826BA}"/>
              </a:ext>
            </a:extLst>
          </p:cNvPr>
          <p:cNvCxnSpPr/>
          <p:nvPr/>
        </p:nvCxnSpPr>
        <p:spPr>
          <a:xfrm flipH="1">
            <a:off x="9286043" y="3338004"/>
            <a:ext cx="390617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D231D4-4D0E-4D00-AEFB-9789FAF42D37}"/>
              </a:ext>
            </a:extLst>
          </p:cNvPr>
          <p:cNvCxnSpPr/>
          <p:nvPr/>
        </p:nvCxnSpPr>
        <p:spPr>
          <a:xfrm>
            <a:off x="9676659" y="3331346"/>
            <a:ext cx="470518" cy="46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194F98-0E52-4389-A572-1C38060390F4}"/>
              </a:ext>
            </a:extLst>
          </p:cNvPr>
          <p:cNvCxnSpPr>
            <a:stCxn id="34" idx="4"/>
          </p:cNvCxnSpPr>
          <p:nvPr/>
        </p:nvCxnSpPr>
        <p:spPr>
          <a:xfrm flipH="1">
            <a:off x="9676659" y="1580225"/>
            <a:ext cx="1" cy="175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C773441-0F20-4311-86EF-F4FC8717BAD0}"/>
              </a:ext>
            </a:extLst>
          </p:cNvPr>
          <p:cNvSpPr/>
          <p:nvPr/>
        </p:nvSpPr>
        <p:spPr>
          <a:xfrm>
            <a:off x="3213717" y="328474"/>
            <a:ext cx="1853584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64702A-53FD-455B-9038-C482E9E4A8F4}"/>
              </a:ext>
            </a:extLst>
          </p:cNvPr>
          <p:cNvCxnSpPr>
            <a:stCxn id="46" idx="2"/>
            <a:endCxn id="6" idx="0"/>
          </p:cNvCxnSpPr>
          <p:nvPr/>
        </p:nvCxnSpPr>
        <p:spPr>
          <a:xfrm>
            <a:off x="4140509" y="878889"/>
            <a:ext cx="0" cy="36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F7D5D32-17BD-42E4-8567-5FF62E02E6EC}"/>
              </a:ext>
            </a:extLst>
          </p:cNvPr>
          <p:cNvSpPr/>
          <p:nvPr/>
        </p:nvSpPr>
        <p:spPr>
          <a:xfrm>
            <a:off x="4643021" y="2885243"/>
            <a:ext cx="1793289" cy="44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the  card is valid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4AA431-A445-4447-9742-D8390E4707A8}"/>
              </a:ext>
            </a:extLst>
          </p:cNvPr>
          <p:cNvCxnSpPr>
            <a:stCxn id="10" idx="3"/>
          </p:cNvCxnSpPr>
          <p:nvPr/>
        </p:nvCxnSpPr>
        <p:spPr>
          <a:xfrm>
            <a:off x="5143309" y="3754514"/>
            <a:ext cx="1544408" cy="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18A9A1-C443-4609-A9A2-665F40967E55}"/>
              </a:ext>
            </a:extLst>
          </p:cNvPr>
          <p:cNvSpPr/>
          <p:nvPr/>
        </p:nvSpPr>
        <p:spPr>
          <a:xfrm>
            <a:off x="6565869" y="4190263"/>
            <a:ext cx="1193125" cy="422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Rejected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F5D176-CEC2-4281-8240-C2A414797FEA}"/>
              </a:ext>
            </a:extLst>
          </p:cNvPr>
          <p:cNvCxnSpPr>
            <a:cxnSpLocks/>
          </p:cNvCxnSpPr>
          <p:nvPr/>
        </p:nvCxnSpPr>
        <p:spPr>
          <a:xfrm>
            <a:off x="4164612" y="4030462"/>
            <a:ext cx="0" cy="81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CFECB36-584A-48AE-9EF7-C1D1FD6EBAD4}"/>
              </a:ext>
            </a:extLst>
          </p:cNvPr>
          <p:cNvSpPr/>
          <p:nvPr/>
        </p:nvSpPr>
        <p:spPr>
          <a:xfrm>
            <a:off x="3452490" y="4857700"/>
            <a:ext cx="1376038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accepted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5FC873-3C87-4808-936B-26685B85CEEC}"/>
              </a:ext>
            </a:extLst>
          </p:cNvPr>
          <p:cNvCxnSpPr>
            <a:stCxn id="56" idx="2"/>
          </p:cNvCxnSpPr>
          <p:nvPr/>
        </p:nvCxnSpPr>
        <p:spPr>
          <a:xfrm>
            <a:off x="4140509" y="5523525"/>
            <a:ext cx="605" cy="59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15E77-F7AC-4F5A-8BC4-9F3C37A3D005}"/>
              </a:ext>
            </a:extLst>
          </p:cNvPr>
          <p:cNvCxnSpPr/>
          <p:nvPr/>
        </p:nvCxnSpPr>
        <p:spPr>
          <a:xfrm>
            <a:off x="6687717" y="3767698"/>
            <a:ext cx="0" cy="422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0421A34-57C0-4C16-9E86-08DEF2456360}"/>
              </a:ext>
            </a:extLst>
          </p:cNvPr>
          <p:cNvSpPr txBox="1"/>
          <p:nvPr/>
        </p:nvSpPr>
        <p:spPr>
          <a:xfrm>
            <a:off x="6912187" y="3362899"/>
            <a:ext cx="119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card</a:t>
            </a:r>
            <a:endParaRPr lang="en-I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E575CC-800C-48FE-893C-14DDFB71CF87}"/>
              </a:ext>
            </a:extLst>
          </p:cNvPr>
          <p:cNvCxnSpPr>
            <a:endCxn id="6" idx="1"/>
          </p:cNvCxnSpPr>
          <p:nvPr/>
        </p:nvCxnSpPr>
        <p:spPr>
          <a:xfrm flipV="1">
            <a:off x="1118585" y="1752162"/>
            <a:ext cx="1657251" cy="62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285DAEE-D5DF-4551-818D-A2AE4E8C953F}"/>
              </a:ext>
            </a:extLst>
          </p:cNvPr>
          <p:cNvCxnSpPr/>
          <p:nvPr/>
        </p:nvCxnSpPr>
        <p:spPr>
          <a:xfrm>
            <a:off x="452761" y="2459113"/>
            <a:ext cx="66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E552796-C30D-4312-A49F-2E78D1F35609}"/>
              </a:ext>
            </a:extLst>
          </p:cNvPr>
          <p:cNvCxnSpPr>
            <a:stCxn id="34" idx="3"/>
          </p:cNvCxnSpPr>
          <p:nvPr/>
        </p:nvCxnSpPr>
        <p:spPr>
          <a:xfrm flipH="1">
            <a:off x="6565869" y="1454115"/>
            <a:ext cx="2709033" cy="188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F2298-8B83-4DEC-AA00-D7AB929A6F39}"/>
              </a:ext>
            </a:extLst>
          </p:cNvPr>
          <p:cNvSpPr/>
          <p:nvPr/>
        </p:nvSpPr>
        <p:spPr>
          <a:xfrm>
            <a:off x="3604334" y="550416"/>
            <a:ext cx="2272683" cy="57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pin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E3D0DA-CB23-4C37-A336-A910981D031E}"/>
              </a:ext>
            </a:extLst>
          </p:cNvPr>
          <p:cNvCxnSpPr>
            <a:stCxn id="4" idx="2"/>
          </p:cNvCxnSpPr>
          <p:nvPr/>
        </p:nvCxnSpPr>
        <p:spPr>
          <a:xfrm>
            <a:off x="4740676" y="1127464"/>
            <a:ext cx="0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AE711F11-405D-456E-B72A-722A7C95296E}"/>
              </a:ext>
            </a:extLst>
          </p:cNvPr>
          <p:cNvSpPr/>
          <p:nvPr/>
        </p:nvSpPr>
        <p:spPr>
          <a:xfrm>
            <a:off x="3888423" y="1544716"/>
            <a:ext cx="1695629" cy="13383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pin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E3D20-5D4E-465E-A6FA-9AB3F02C45AE}"/>
              </a:ext>
            </a:extLst>
          </p:cNvPr>
          <p:cNvSpPr/>
          <p:nvPr/>
        </p:nvSpPr>
        <p:spPr>
          <a:xfrm>
            <a:off x="5299969" y="1216241"/>
            <a:ext cx="1961964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Checking the pin number is valid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E916AD-F7D8-4467-9252-AE67132DB9E7}"/>
              </a:ext>
            </a:extLst>
          </p:cNvPr>
          <p:cNvCxnSpPr>
            <a:cxnSpLocks/>
          </p:cNvCxnSpPr>
          <p:nvPr/>
        </p:nvCxnSpPr>
        <p:spPr>
          <a:xfrm>
            <a:off x="4709605" y="2762065"/>
            <a:ext cx="4438" cy="10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CA56B0-4E4A-4D9B-8A4E-A542154DEAE9}"/>
              </a:ext>
            </a:extLst>
          </p:cNvPr>
          <p:cNvCxnSpPr>
            <a:cxnSpLocks/>
          </p:cNvCxnSpPr>
          <p:nvPr/>
        </p:nvCxnSpPr>
        <p:spPr>
          <a:xfrm>
            <a:off x="5539663" y="2167815"/>
            <a:ext cx="2090696" cy="4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33C9DA-6856-4D72-9A61-6D0B06F8AB28}"/>
              </a:ext>
            </a:extLst>
          </p:cNvPr>
          <p:cNvCxnSpPr/>
          <p:nvPr/>
        </p:nvCxnSpPr>
        <p:spPr>
          <a:xfrm>
            <a:off x="7630359" y="2213870"/>
            <a:ext cx="0" cy="7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593DCB-3C66-4E7E-A272-9EBA8135A9CE}"/>
              </a:ext>
            </a:extLst>
          </p:cNvPr>
          <p:cNvSpPr/>
          <p:nvPr/>
        </p:nvSpPr>
        <p:spPr>
          <a:xfrm>
            <a:off x="6995604" y="2945722"/>
            <a:ext cx="1269510" cy="896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incorrect pin Rejected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9FCC78-5B0D-4F9B-96D1-62A2108CF047}"/>
              </a:ext>
            </a:extLst>
          </p:cNvPr>
          <p:cNvSpPr/>
          <p:nvPr/>
        </p:nvSpPr>
        <p:spPr>
          <a:xfrm>
            <a:off x="3715303" y="3447863"/>
            <a:ext cx="1988604" cy="661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the amount to withdraw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A3AF8B-7884-4993-94D5-54136E73BC32}"/>
              </a:ext>
            </a:extLst>
          </p:cNvPr>
          <p:cNvCxnSpPr>
            <a:stCxn id="21" idx="2"/>
          </p:cNvCxnSpPr>
          <p:nvPr/>
        </p:nvCxnSpPr>
        <p:spPr>
          <a:xfrm flipH="1">
            <a:off x="4700718" y="4109250"/>
            <a:ext cx="8887" cy="77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4EB35289-13AD-44F1-9DBB-5AC95D2F88F9}"/>
              </a:ext>
            </a:extLst>
          </p:cNvPr>
          <p:cNvSpPr/>
          <p:nvPr/>
        </p:nvSpPr>
        <p:spPr>
          <a:xfrm>
            <a:off x="3715303" y="4574219"/>
            <a:ext cx="1882037" cy="12917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amount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2E2843-7C45-4EAF-97D4-9DBF1EB1C6EF}"/>
              </a:ext>
            </a:extLst>
          </p:cNvPr>
          <p:cNvCxnSpPr>
            <a:stCxn id="24" idx="3"/>
          </p:cNvCxnSpPr>
          <p:nvPr/>
        </p:nvCxnSpPr>
        <p:spPr>
          <a:xfrm>
            <a:off x="5597340" y="5220069"/>
            <a:ext cx="1731163" cy="1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2305F6-8A2B-4ABF-BA35-758353EFA16F}"/>
              </a:ext>
            </a:extLst>
          </p:cNvPr>
          <p:cNvCxnSpPr/>
          <p:nvPr/>
        </p:nvCxnSpPr>
        <p:spPr>
          <a:xfrm>
            <a:off x="7328503" y="5235606"/>
            <a:ext cx="0" cy="6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45F13DC-5B8F-4100-8F56-691123290876}"/>
              </a:ext>
            </a:extLst>
          </p:cNvPr>
          <p:cNvSpPr/>
          <p:nvPr/>
        </p:nvSpPr>
        <p:spPr>
          <a:xfrm>
            <a:off x="6738154" y="5896993"/>
            <a:ext cx="1420428" cy="5126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Insufficient balance 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06FB9F-E23D-40F5-BD01-7F77599C259A}"/>
              </a:ext>
            </a:extLst>
          </p:cNvPr>
          <p:cNvCxnSpPr>
            <a:cxnSpLocks/>
          </p:cNvCxnSpPr>
          <p:nvPr/>
        </p:nvCxnSpPr>
        <p:spPr>
          <a:xfrm>
            <a:off x="4656321" y="5728312"/>
            <a:ext cx="8887" cy="70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248FD-83E2-4E7C-B6FE-5EF8DCAB2727}"/>
              </a:ext>
            </a:extLst>
          </p:cNvPr>
          <p:cNvSpPr/>
          <p:nvPr/>
        </p:nvSpPr>
        <p:spPr>
          <a:xfrm>
            <a:off x="3715303" y="6312023"/>
            <a:ext cx="2081815" cy="545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collect the cash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176BE7-A724-41B9-B5E2-1C2B458856A2}"/>
              </a:ext>
            </a:extLst>
          </p:cNvPr>
          <p:cNvSpPr txBox="1"/>
          <p:nvPr/>
        </p:nvSpPr>
        <p:spPr>
          <a:xfrm>
            <a:off x="7630359" y="1855433"/>
            <a:ext cx="14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pin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676793-6608-4731-8846-FC570E8E2D03}"/>
              </a:ext>
            </a:extLst>
          </p:cNvPr>
          <p:cNvSpPr txBox="1"/>
          <p:nvPr/>
        </p:nvSpPr>
        <p:spPr>
          <a:xfrm>
            <a:off x="5983550" y="4373360"/>
            <a:ext cx="149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amount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85FF4F-9E3A-4716-9866-DCCF2EAEA4A6}"/>
              </a:ext>
            </a:extLst>
          </p:cNvPr>
          <p:cNvSpPr/>
          <p:nvPr/>
        </p:nvSpPr>
        <p:spPr>
          <a:xfrm>
            <a:off x="719091" y="710213"/>
            <a:ext cx="838933" cy="861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48FE27-1668-4584-A32C-8E7892861819}"/>
              </a:ext>
            </a:extLst>
          </p:cNvPr>
          <p:cNvCxnSpPr>
            <a:cxnSpLocks/>
          </p:cNvCxnSpPr>
          <p:nvPr/>
        </p:nvCxnSpPr>
        <p:spPr>
          <a:xfrm flipH="1">
            <a:off x="1025372" y="1544716"/>
            <a:ext cx="68800" cy="1562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2124B9-9640-4D1E-B72C-384663253853}"/>
              </a:ext>
            </a:extLst>
          </p:cNvPr>
          <p:cNvCxnSpPr/>
          <p:nvPr/>
        </p:nvCxnSpPr>
        <p:spPr>
          <a:xfrm>
            <a:off x="719091" y="2224765"/>
            <a:ext cx="701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1ED580-C56B-42C0-9691-909669BE4322}"/>
              </a:ext>
            </a:extLst>
          </p:cNvPr>
          <p:cNvCxnSpPr/>
          <p:nvPr/>
        </p:nvCxnSpPr>
        <p:spPr>
          <a:xfrm flipH="1">
            <a:off x="661384" y="3107184"/>
            <a:ext cx="368426" cy="340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A1878E-9A1F-4F76-9358-AD54ACEDE522}"/>
              </a:ext>
            </a:extLst>
          </p:cNvPr>
          <p:cNvCxnSpPr/>
          <p:nvPr/>
        </p:nvCxnSpPr>
        <p:spPr>
          <a:xfrm>
            <a:off x="1025372" y="3107184"/>
            <a:ext cx="408370" cy="40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A1EC583-9055-4809-90CB-9A5F77FF329F}"/>
              </a:ext>
            </a:extLst>
          </p:cNvPr>
          <p:cNvSpPr/>
          <p:nvPr/>
        </p:nvSpPr>
        <p:spPr>
          <a:xfrm>
            <a:off x="10164932" y="550416"/>
            <a:ext cx="1162975" cy="99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640FCB-80BD-47B7-82E1-325930C1FFC8}"/>
              </a:ext>
            </a:extLst>
          </p:cNvPr>
          <p:cNvCxnSpPr>
            <a:stCxn id="49" idx="4"/>
          </p:cNvCxnSpPr>
          <p:nvPr/>
        </p:nvCxnSpPr>
        <p:spPr>
          <a:xfrm>
            <a:off x="10746420" y="1544716"/>
            <a:ext cx="22194" cy="172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491552-4B6D-4AD9-82FF-7E876177844F}"/>
              </a:ext>
            </a:extLst>
          </p:cNvPr>
          <p:cNvCxnSpPr/>
          <p:nvPr/>
        </p:nvCxnSpPr>
        <p:spPr>
          <a:xfrm>
            <a:off x="10049522" y="2104008"/>
            <a:ext cx="1402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99115-98BC-40AE-ABC7-D95B8B512E8D}"/>
              </a:ext>
            </a:extLst>
          </p:cNvPr>
          <p:cNvCxnSpPr/>
          <p:nvPr/>
        </p:nvCxnSpPr>
        <p:spPr>
          <a:xfrm flipH="1">
            <a:off x="10164932" y="3204839"/>
            <a:ext cx="603682" cy="60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A459855-4DAE-46E5-86CE-FBC48A2891BB}"/>
              </a:ext>
            </a:extLst>
          </p:cNvPr>
          <p:cNvCxnSpPr/>
          <p:nvPr/>
        </p:nvCxnSpPr>
        <p:spPr>
          <a:xfrm>
            <a:off x="10768614" y="3204839"/>
            <a:ext cx="665828" cy="60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35710E-A9A1-4132-AB5B-A78E23A5C852}"/>
              </a:ext>
            </a:extLst>
          </p:cNvPr>
          <p:cNvCxnSpPr>
            <a:stCxn id="40" idx="6"/>
            <a:endCxn id="4" idx="1"/>
          </p:cNvCxnSpPr>
          <p:nvPr/>
        </p:nvCxnSpPr>
        <p:spPr>
          <a:xfrm flipV="1">
            <a:off x="1558024" y="838940"/>
            <a:ext cx="2046310" cy="30182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A80CC7-0A39-4A0C-A2B3-712E22C07641}"/>
              </a:ext>
            </a:extLst>
          </p:cNvPr>
          <p:cNvCxnSpPr>
            <a:stCxn id="40" idx="6"/>
          </p:cNvCxnSpPr>
          <p:nvPr/>
        </p:nvCxnSpPr>
        <p:spPr>
          <a:xfrm>
            <a:off x="1558024" y="1140766"/>
            <a:ext cx="2157279" cy="24280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3C5FF1-3218-4F20-BA3B-6680AA548885}"/>
              </a:ext>
            </a:extLst>
          </p:cNvPr>
          <p:cNvCxnSpPr>
            <a:stCxn id="40" idx="6"/>
            <a:endCxn id="37" idx="1"/>
          </p:cNvCxnSpPr>
          <p:nvPr/>
        </p:nvCxnSpPr>
        <p:spPr>
          <a:xfrm>
            <a:off x="1558024" y="1140766"/>
            <a:ext cx="2157279" cy="54442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C3E455-C03D-47FE-A977-50E7C84442A5}"/>
              </a:ext>
            </a:extLst>
          </p:cNvPr>
          <p:cNvCxnSpPr/>
          <p:nvPr/>
        </p:nvCxnSpPr>
        <p:spPr>
          <a:xfrm flipH="1">
            <a:off x="7344049" y="1269493"/>
            <a:ext cx="2900770" cy="92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10E2AD-A90B-4BEE-BC51-5BD46567BF74}"/>
              </a:ext>
            </a:extLst>
          </p:cNvPr>
          <p:cNvCxnSpPr/>
          <p:nvPr/>
        </p:nvCxnSpPr>
        <p:spPr>
          <a:xfrm flipH="1">
            <a:off x="7328503" y="1268490"/>
            <a:ext cx="2858624" cy="396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748CB8-0264-4EC4-80D5-467ACC2E8753}"/>
              </a:ext>
            </a:extLst>
          </p:cNvPr>
          <p:cNvSpPr txBox="1"/>
          <p:nvPr/>
        </p:nvSpPr>
        <p:spPr>
          <a:xfrm>
            <a:off x="3047260" y="1648359"/>
            <a:ext cx="6094520" cy="356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Flow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B1: Valid card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B2: Valid pin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B3: Valid Amount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B4: Withdraw successfully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Flow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F1: Invalid card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F2: Invalid pin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674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F3: Invalid amount(Insufficient balance)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sandhiyaj</dc:creator>
  <cp:lastModifiedBy>sandhiyaj</cp:lastModifiedBy>
  <cp:revision>1</cp:revision>
  <dcterms:created xsi:type="dcterms:W3CDTF">2022-01-21T09:58:10Z</dcterms:created>
  <dcterms:modified xsi:type="dcterms:W3CDTF">2022-01-21T09:58:34Z</dcterms:modified>
</cp:coreProperties>
</file>