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E2F2FDD-51F8-4CA5-9697-48F9C2B02FF6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DCF49B-E6EF-40B4-9138-953E5B0C3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67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2FDD-51F8-4CA5-9697-48F9C2B02FF6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49B-E6EF-40B4-9138-953E5B0C3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21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2FDD-51F8-4CA5-9697-48F9C2B02FF6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49B-E6EF-40B4-9138-953E5B0C3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472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2FDD-51F8-4CA5-9697-48F9C2B02FF6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49B-E6EF-40B4-9138-953E5B0C3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013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2FDD-51F8-4CA5-9697-48F9C2B02FF6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49B-E6EF-40B4-9138-953E5B0C3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948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2FDD-51F8-4CA5-9697-48F9C2B02FF6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49B-E6EF-40B4-9138-953E5B0C3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49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2FDD-51F8-4CA5-9697-48F9C2B02FF6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49B-E6EF-40B4-9138-953E5B0C3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79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E2F2FDD-51F8-4CA5-9697-48F9C2B02FF6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49B-E6EF-40B4-9138-953E5B0C3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224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E2F2FDD-51F8-4CA5-9697-48F9C2B02FF6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49B-E6EF-40B4-9138-953E5B0C3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0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2FDD-51F8-4CA5-9697-48F9C2B02FF6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49B-E6EF-40B4-9138-953E5B0C3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91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2FDD-51F8-4CA5-9697-48F9C2B02FF6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49B-E6EF-40B4-9138-953E5B0C3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2FDD-51F8-4CA5-9697-48F9C2B02FF6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49B-E6EF-40B4-9138-953E5B0C3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64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2FDD-51F8-4CA5-9697-48F9C2B02FF6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49B-E6EF-40B4-9138-953E5B0C3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12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2FDD-51F8-4CA5-9697-48F9C2B02FF6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49B-E6EF-40B4-9138-953E5B0C3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92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2FDD-51F8-4CA5-9697-48F9C2B02FF6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49B-E6EF-40B4-9138-953E5B0C3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81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2FDD-51F8-4CA5-9697-48F9C2B02FF6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49B-E6EF-40B4-9138-953E5B0C3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42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2FDD-51F8-4CA5-9697-48F9C2B02FF6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49B-E6EF-40B4-9138-953E5B0C3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08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E2F2FDD-51F8-4CA5-9697-48F9C2B02FF6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DCF49B-E6EF-40B4-9138-953E5B0C3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17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1683-7AD7-41CA-9276-D05199A35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FLIPKART </a:t>
            </a:r>
            <a:endParaRPr lang="en-IN" dirty="0">
              <a:latin typeface="Century Schoolbook" panose="02040604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9B816-9B48-49A4-B5FB-87BCDAC00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radley Hand ITC" panose="03070402050302030203" pitchFamily="66" charset="0"/>
              </a:rPr>
              <a:t>By   </a:t>
            </a:r>
          </a:p>
          <a:p>
            <a:r>
              <a:rPr lang="en-US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Sandhiya</a:t>
            </a:r>
            <a:r>
              <a:rPr lang="en-US" dirty="0">
                <a:solidFill>
                  <a:schemeClr val="bg1"/>
                </a:solidFill>
                <a:latin typeface="Bradley Hand ITC" panose="03070402050302030203" pitchFamily="66" charset="0"/>
              </a:rPr>
              <a:t> J</a:t>
            </a:r>
            <a:endParaRPr lang="en-IN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0ED6-D6EC-4FE9-8863-E3648E53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"/>
            <a:ext cx="8761413" cy="183767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 / User Story:</a:t>
            </a:r>
            <a:br>
              <a:rPr lang="en-IN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A user I should be able to search for a product, verify its discount and add it to cart, so that I can eventually buy the product.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7E8D2-101B-4081-A7C8-C05B051E7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571348"/>
            <a:ext cx="8825659" cy="563732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Scenario / Test Case to Automate</a:t>
            </a: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4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Navigate to Flipkart.com </a:t>
            </a:r>
            <a:endParaRPr lang="en-IN" sz="4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Close the popup - Use </a:t>
            </a:r>
            <a:r>
              <a:rPr lang="en-US" sz="4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Xpath</a:t>
            </a: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the text() method in </a:t>
            </a:r>
            <a:r>
              <a:rPr lang="en-US" sz="4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xpath</a:t>
            </a: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close</a:t>
            </a:r>
            <a:endParaRPr lang="en-IN" sz="4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3. Search for text "</a:t>
            </a:r>
            <a:r>
              <a:rPr lang="en-US" sz="4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fitbit</a:t>
            </a: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and click on search icon </a:t>
            </a:r>
            <a:endParaRPr lang="en-IN" sz="4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Verify that there are more than 900 results shown </a:t>
            </a:r>
            <a:endParaRPr lang="en-IN" sz="4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Click on the first result link. A new tab will open for the product details page </a:t>
            </a:r>
            <a:endParaRPr lang="en-IN" sz="4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Take screenshot of this page (details page) and store it under project folder inside screenshots folder with filename productdetails.jpg </a:t>
            </a:r>
            <a:endParaRPr lang="en-IN" sz="4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On this page, capture the original price and final price. Then calculate the discount percentage and verify that the % displayed on the page is correct. </a:t>
            </a:r>
            <a:endParaRPr lang="en-IN" sz="4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Click on Add to Cart button. This will open the </a:t>
            </a:r>
            <a:r>
              <a:rPr lang="en-US" sz="4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MyCart</a:t>
            </a: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Page in the same window</a:t>
            </a:r>
            <a:endParaRPr lang="en-IN" sz="4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9. Verify that the total amount is equal to the amount captured on Step 6 (final price)</a:t>
            </a:r>
            <a:endParaRPr lang="en-IN" sz="4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10. Close the new window </a:t>
            </a:r>
            <a:endParaRPr lang="en-IN" sz="4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Quit the drive</a:t>
            </a:r>
            <a:endParaRPr lang="en-IN" sz="4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77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F714-01AC-4E78-BB7B-D9416B36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28473"/>
            <a:ext cx="8761413" cy="1793289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tep 1. Navigate to Flipkart.com 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Close the popup - Use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Xpath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the text() method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xpath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close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Step 3. Search for text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fitbit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and click on search icon 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9373ABB-06B3-4DAC-B474-52AFBC15B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760955"/>
            <a:ext cx="9683935" cy="2902997"/>
          </a:xfrm>
        </p:spPr>
      </p:pic>
    </p:spTree>
    <p:extLst>
      <p:ext uri="{BB962C8B-B14F-4D97-AF65-F5344CB8AC3E}">
        <p14:creationId xmlns:p14="http://schemas.microsoft.com/office/powerpoint/2010/main" val="348217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6E2E-23F7-4A5F-AE9A-65E96ACB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25623"/>
            <a:ext cx="8761413" cy="855009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4. Verify that there are more than 900 results shown 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Click on the first result link. A new tab will open for the product details page 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9DC625-74A8-483E-B31F-F09ACCF3D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006" y="3142695"/>
            <a:ext cx="10955044" cy="2814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471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B0B6-98E0-4E0E-97CC-2994A8A9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83581"/>
            <a:ext cx="8761413" cy="997051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6. Take screenshot of this page (details page) and store it under project folder inside screenshots folder with filename productdetails.jpg 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118395-4B66-4DCA-9E23-1624814BA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20" y="4107609"/>
            <a:ext cx="7590408" cy="254567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11A2188-83F8-4724-BDF8-396A6A8B0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0517" y="2175029"/>
            <a:ext cx="10244831" cy="1606858"/>
          </a:xfrm>
        </p:spPr>
      </p:pic>
    </p:spTree>
    <p:extLst>
      <p:ext uri="{BB962C8B-B14F-4D97-AF65-F5344CB8AC3E}">
        <p14:creationId xmlns:p14="http://schemas.microsoft.com/office/powerpoint/2010/main" val="257687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4051-306A-42DE-82A0-FB0A957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21437"/>
            <a:ext cx="8761413" cy="171339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7. On this page, capture the original price and final price. Then calculate the discount percentage and verify that the % displayed on the page is correct. 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22A1B3-1CFB-48BB-994F-5771701C2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050" y="2681056"/>
            <a:ext cx="10910656" cy="3391269"/>
          </a:xfrm>
        </p:spPr>
      </p:pic>
    </p:spTree>
    <p:extLst>
      <p:ext uri="{BB962C8B-B14F-4D97-AF65-F5344CB8AC3E}">
        <p14:creationId xmlns:p14="http://schemas.microsoft.com/office/powerpoint/2010/main" val="224914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9A20-1089-4E78-A8FC-C5C8A152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Step 8: Verify discount </a:t>
            </a:r>
            <a:br>
              <a:rPr lang="en-US" sz="1800" dirty="0"/>
            </a:br>
            <a:r>
              <a:rPr lang="en-US" sz="1800" dirty="0"/>
              <a:t>Step 9: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Click on Add to Cart button. This will open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MyCart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Page in the same window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6EB789-F27C-4BF7-AAD6-38D1C7B61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849732"/>
            <a:ext cx="8824913" cy="2885243"/>
          </a:xfrm>
        </p:spPr>
      </p:pic>
    </p:spTree>
    <p:extLst>
      <p:ext uri="{BB962C8B-B14F-4D97-AF65-F5344CB8AC3E}">
        <p14:creationId xmlns:p14="http://schemas.microsoft.com/office/powerpoint/2010/main" val="187531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FA9D-E632-4680-A3EF-720EB5E9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10: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 that the total amount is equal to the amount captured on Step 6 (final price)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06BA81-78A7-476D-8716-1F45CBB55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050" y="2636667"/>
            <a:ext cx="10093910" cy="3036163"/>
          </a:xfrm>
        </p:spPr>
      </p:pic>
    </p:spTree>
    <p:extLst>
      <p:ext uri="{BB962C8B-B14F-4D97-AF65-F5344CB8AC3E}">
        <p14:creationId xmlns:p14="http://schemas.microsoft.com/office/powerpoint/2010/main" val="410559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0865-BF77-40C6-9717-864AB00D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b="1" dirty="0">
                <a:latin typeface="Bradley Hand ITC" panose="03070402050302030203" pitchFamily="66" charset="0"/>
              </a:rPr>
              <a:t>     Thank you</a:t>
            </a:r>
            <a:endParaRPr lang="en-IN" sz="88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227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79</TotalTime>
  <Words>414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Bradley Hand ITC</vt:lpstr>
      <vt:lpstr>Calibri</vt:lpstr>
      <vt:lpstr>Century Gothic</vt:lpstr>
      <vt:lpstr>Century Schoolbook</vt:lpstr>
      <vt:lpstr>Wingdings 3</vt:lpstr>
      <vt:lpstr>Ion Boardroom</vt:lpstr>
      <vt:lpstr>FLIPKART </vt:lpstr>
      <vt:lpstr>Requirement / User Story:  As A user I should be able to search for a product, verify its discount and add it to cart, so that I can eventually buy the product. </vt:lpstr>
      <vt:lpstr>Step 1. Navigate to Flipkart.com  Step 2. Close the popup - Use Xpath and the text() method in xpath to close  Step 3. Search for text "fitbit" and click on search icon  </vt:lpstr>
      <vt:lpstr>Step 4. Verify that there are more than 900 results shown  Step 5. Click on the first result link. A new tab will open for the product details page  </vt:lpstr>
      <vt:lpstr>Step 6. Take screenshot of this page (details page) and store it under project folder inside screenshots folder with filename productdetails.jpg  </vt:lpstr>
      <vt:lpstr>Step 7. On this page, capture the original price and final price. Then calculate the discount percentage and verify that the % displayed on the page is correct.  </vt:lpstr>
      <vt:lpstr>Step 8: Verify discount  Step 9:. Click on Add to Cart button. This will open the MyCart Page in the same window</vt:lpstr>
      <vt:lpstr>Step 10: Verify that the total amount is equal to the amount captured on Step 6 (final price) </vt:lpstr>
      <vt:lpstr>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FLIPKART </dc:title>
  <dc:creator>sandhiyaj</dc:creator>
  <cp:lastModifiedBy>sandhiyaj</cp:lastModifiedBy>
  <cp:revision>1</cp:revision>
  <dcterms:created xsi:type="dcterms:W3CDTF">2022-02-17T03:49:36Z</dcterms:created>
  <dcterms:modified xsi:type="dcterms:W3CDTF">2022-02-17T05:08:40Z</dcterms:modified>
</cp:coreProperties>
</file>