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6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267FB-FD3C-4D6A-9D16-3A2915CC02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69ADC-B8B2-4287-B131-ADDB6778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(</a:t>
            </a:r>
            <a:r>
              <a:rPr lang="en-US" dirty="0" err="1" smtClean="0"/>
              <a:t>Rivest</a:t>
            </a:r>
            <a:r>
              <a:rPr lang="en-US" dirty="0" smtClean="0"/>
              <a:t>–Shamir–</a:t>
            </a:r>
            <a:r>
              <a:rPr lang="en-US" dirty="0" err="1" smtClean="0"/>
              <a:t>Adleman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AIM:</a:t>
            </a:r>
            <a:endParaRPr lang="en-US" sz="2800" dirty="0"/>
          </a:p>
          <a:p>
            <a:r>
              <a:rPr lang="en-US" dirty="0"/>
              <a:t>	To implement RSA (</a:t>
            </a:r>
            <a:r>
              <a:rPr lang="en-US" dirty="0" err="1"/>
              <a:t>Rivest</a:t>
            </a:r>
            <a:r>
              <a:rPr lang="en-US" dirty="0"/>
              <a:t>–Shamir–</a:t>
            </a:r>
            <a:r>
              <a:rPr lang="en-US" dirty="0" err="1"/>
              <a:t>Adleman</a:t>
            </a:r>
            <a:r>
              <a:rPr lang="en-US" dirty="0"/>
              <a:t>) algorithm by using HTML and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en-US" sz="2800" dirty="0"/>
          </a:p>
          <a:p>
            <a:r>
              <a:rPr lang="en-US" b="1" dirty="0"/>
              <a:t> </a:t>
            </a:r>
            <a:endParaRPr lang="en-US" sz="2800" dirty="0"/>
          </a:p>
          <a:p>
            <a:r>
              <a:rPr lang="en-US" b="1" dirty="0"/>
              <a:t>ALGORITHM:</a:t>
            </a:r>
            <a:endParaRPr lang="en-US" sz="2800" dirty="0"/>
          </a:p>
          <a:p>
            <a:pPr lvl="0"/>
            <a:r>
              <a:rPr lang="en-US" dirty="0"/>
              <a:t>Choose two prime number p and q</a:t>
            </a:r>
            <a:endParaRPr lang="en-US" sz="2800" dirty="0"/>
          </a:p>
          <a:p>
            <a:pPr lvl="0"/>
            <a:r>
              <a:rPr lang="en-US" dirty="0"/>
              <a:t>Compute the value of n and </a:t>
            </a:r>
            <a:r>
              <a:rPr lang="en-US" b="1" dirty="0"/>
              <a:t>p</a:t>
            </a:r>
            <a:endParaRPr lang="en-US" sz="2800" dirty="0"/>
          </a:p>
          <a:p>
            <a:pPr lvl="0"/>
            <a:r>
              <a:rPr lang="en-US" dirty="0"/>
              <a:t>Find the value of </a:t>
            </a:r>
            <a:r>
              <a:rPr lang="en-US" b="1" i="1" dirty="0"/>
              <a:t>e</a:t>
            </a:r>
            <a:r>
              <a:rPr lang="en-US" dirty="0"/>
              <a:t> (public key)</a:t>
            </a:r>
            <a:endParaRPr lang="en-US" sz="2800" dirty="0"/>
          </a:p>
          <a:p>
            <a:pPr lvl="0"/>
            <a:r>
              <a:rPr lang="en-US" dirty="0"/>
              <a:t>Compute the value of </a:t>
            </a:r>
            <a:r>
              <a:rPr lang="en-US" b="1" i="1" dirty="0"/>
              <a:t>d</a:t>
            </a:r>
            <a:r>
              <a:rPr lang="en-US" dirty="0"/>
              <a:t> (private key) using </a:t>
            </a:r>
            <a:r>
              <a:rPr lang="en-US" dirty="0" err="1"/>
              <a:t>gcd</a:t>
            </a:r>
            <a:r>
              <a:rPr lang="en-US" dirty="0"/>
              <a:t>()</a:t>
            </a:r>
            <a:endParaRPr lang="en-US" sz="2800" dirty="0"/>
          </a:p>
          <a:p>
            <a:pPr lvl="0"/>
            <a:r>
              <a:rPr lang="en-US" dirty="0"/>
              <a:t>Do the encryption and decryption</a:t>
            </a:r>
            <a:endParaRPr lang="en-US" sz="2800" dirty="0"/>
          </a:p>
          <a:p>
            <a:pPr lvl="1"/>
            <a:r>
              <a:rPr lang="en-US" dirty="0"/>
              <a:t>Encryption is given as,</a:t>
            </a:r>
            <a:endParaRPr lang="en-US" sz="2400" dirty="0"/>
          </a:p>
          <a:p>
            <a:r>
              <a:rPr lang="en-US" dirty="0"/>
              <a:t>        </a:t>
            </a:r>
            <a:r>
              <a:rPr lang="en-US" b="1" i="1" dirty="0"/>
              <a:t>c = </a:t>
            </a:r>
            <a:r>
              <a:rPr lang="en-US" b="1" i="1" dirty="0" err="1"/>
              <a:t>t</a:t>
            </a:r>
            <a:r>
              <a:rPr lang="en-US" b="1" i="1" baseline="30000" dirty="0" err="1"/>
              <a:t>e</a:t>
            </a:r>
            <a:r>
              <a:rPr lang="en-US" b="1" i="1" baseline="30000" dirty="0"/>
              <a:t> </a:t>
            </a:r>
            <a:r>
              <a:rPr lang="en-US" b="1" i="1" dirty="0"/>
              <a:t>mod n</a:t>
            </a:r>
            <a:endParaRPr lang="en-US" sz="2800" dirty="0"/>
          </a:p>
          <a:p>
            <a:pPr lvl="1"/>
            <a:r>
              <a:rPr lang="en-US" dirty="0"/>
              <a:t>Decryption is given as,</a:t>
            </a:r>
            <a:endParaRPr lang="en-US" sz="2400" dirty="0"/>
          </a:p>
          <a:p>
            <a:r>
              <a:rPr lang="en-US" dirty="0"/>
              <a:t>                  </a:t>
            </a:r>
            <a:r>
              <a:rPr lang="en-US" b="1" i="1" dirty="0"/>
              <a:t>t = c</a:t>
            </a:r>
            <a:r>
              <a:rPr lang="en-US" b="1" i="1" baseline="30000" dirty="0"/>
              <a:t>d </a:t>
            </a:r>
            <a:r>
              <a:rPr lang="en-US" b="1" i="1" dirty="0"/>
              <a:t>mod 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5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28600"/>
            <a:ext cx="6629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rsa.html</a:t>
            </a:r>
            <a:endParaRPr lang="en-US" sz="1600" dirty="0"/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    &lt;title&gt;RSA Encryption&lt;/title&gt;</a:t>
            </a:r>
          </a:p>
          <a:p>
            <a:r>
              <a:rPr lang="en-US" sz="1600" dirty="0"/>
              <a:t>    &lt;meta name="viewport" content="width=device-width, initial-scale=1.0"&gt;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 &lt;center&gt;</a:t>
            </a:r>
          </a:p>
          <a:p>
            <a:r>
              <a:rPr lang="en-US" sz="1600" dirty="0"/>
              <a:t>        &lt;h1&gt;RSA Algorithm&lt;/h1&gt;</a:t>
            </a:r>
          </a:p>
          <a:p>
            <a:r>
              <a:rPr lang="en-US" sz="1600" dirty="0"/>
              <a:t>        &lt;h2&gt;Implemented Using HTML &amp; </a:t>
            </a:r>
            <a:r>
              <a:rPr lang="en-US" sz="1600" dirty="0" err="1"/>
              <a:t>Javascript</a:t>
            </a:r>
            <a:r>
              <a:rPr lang="en-US" sz="1600" dirty="0"/>
              <a:t>&lt;/h2&gt;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hr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&lt;table&gt;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    &lt;td&gt;Enter First Prime Number:&lt;/td&gt;</a:t>
            </a:r>
          </a:p>
          <a:p>
            <a:r>
              <a:rPr lang="en-US" sz="1600" dirty="0"/>
              <a:t>                &lt;td&gt;&lt;input type="number" value="53" id="p"&gt;&lt;/td&gt;</a:t>
            </a:r>
          </a:p>
          <a:p>
            <a:r>
              <a:rPr lang="en-US" sz="1600" dirty="0"/>
              <a:t>    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    &lt;td&gt;Enter Second Prime Number:&lt;/td&gt;</a:t>
            </a:r>
          </a:p>
          <a:p>
            <a:r>
              <a:rPr lang="en-US" sz="1600" dirty="0"/>
              <a:t>                &lt;td&gt;&lt;input type="number" value="59" id="q"&gt;&lt;/p&gt;</a:t>
            </a:r>
          </a:p>
          <a:p>
            <a:r>
              <a:rPr lang="en-US" sz="1600" dirty="0"/>
              <a:t>                &lt;/td&gt;</a:t>
            </a:r>
          </a:p>
          <a:p>
            <a:r>
              <a:rPr lang="en-US" sz="1600" dirty="0"/>
              <a:t>    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072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8600"/>
            <a:ext cx="6400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&lt;td&gt;Enter the Message(cipher text):&lt;</a:t>
            </a:r>
            <a:r>
              <a:rPr lang="en-US" sz="1200" dirty="0" err="1"/>
              <a:t>br</a:t>
            </a:r>
            <a:r>
              <a:rPr lang="en-US" sz="1200" dirty="0"/>
              <a:t>&gt;[A=1, B=2,...]&lt;/td&gt;</a:t>
            </a:r>
          </a:p>
          <a:p>
            <a:r>
              <a:rPr lang="en-US" sz="1200" dirty="0"/>
              <a:t>                &lt;td&gt;&lt;input type="number" value="89" id="</a:t>
            </a:r>
            <a:r>
              <a:rPr lang="en-US" sz="1200" dirty="0" err="1"/>
              <a:t>msg</a:t>
            </a:r>
            <a:r>
              <a:rPr lang="en-US" sz="1200" dirty="0"/>
              <a:t>"&gt;&lt;/p&gt;</a:t>
            </a:r>
          </a:p>
          <a:p>
            <a:r>
              <a:rPr lang="en-US" sz="1200" dirty="0"/>
              <a:t>                &lt;/td&gt;</a:t>
            </a:r>
          </a:p>
          <a:p>
            <a:r>
              <a:rPr lang="en-US" sz="1200" dirty="0"/>
              <a:t>    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&lt;td&gt;Public Key:&lt;/td&gt;</a:t>
            </a:r>
          </a:p>
          <a:p>
            <a:r>
              <a:rPr lang="en-US" sz="1200" dirty="0"/>
              <a:t>                &lt;td&gt;</a:t>
            </a:r>
          </a:p>
          <a:p>
            <a:r>
              <a:rPr lang="en-US" sz="1200" dirty="0"/>
              <a:t>                    &lt;p id="</a:t>
            </a:r>
            <a:r>
              <a:rPr lang="en-US" sz="1200" dirty="0" err="1"/>
              <a:t>publickey</a:t>
            </a:r>
            <a:r>
              <a:rPr lang="en-US" sz="1200" dirty="0"/>
              <a:t>"&gt;&lt;/p&gt;</a:t>
            </a:r>
          </a:p>
          <a:p>
            <a:r>
              <a:rPr lang="en-US" sz="1200" dirty="0"/>
              <a:t>                &lt;/td&gt;</a:t>
            </a:r>
          </a:p>
          <a:p>
            <a:r>
              <a:rPr lang="en-US" sz="1200" dirty="0"/>
              <a:t>    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&lt;td&gt;Exponent:&lt;/td&gt;</a:t>
            </a:r>
          </a:p>
          <a:p>
            <a:r>
              <a:rPr lang="en-US" sz="1200" dirty="0"/>
              <a:t>                &lt;td&gt;</a:t>
            </a:r>
          </a:p>
          <a:p>
            <a:r>
              <a:rPr lang="en-US" sz="1200" dirty="0"/>
              <a:t>                    &lt;p id="exponent"&gt;&lt;/p&gt;</a:t>
            </a:r>
          </a:p>
          <a:p>
            <a:r>
              <a:rPr lang="en-US" sz="1200" dirty="0"/>
              <a:t>                &lt;/td&gt;</a:t>
            </a:r>
          </a:p>
          <a:p>
            <a:r>
              <a:rPr lang="en-US" sz="1200" dirty="0"/>
              <a:t>    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&lt;td&gt;Private Key:&lt;/td&gt;</a:t>
            </a:r>
          </a:p>
          <a:p>
            <a:r>
              <a:rPr lang="en-US" sz="1200" dirty="0"/>
              <a:t>                &lt;td&gt;</a:t>
            </a:r>
          </a:p>
          <a:p>
            <a:r>
              <a:rPr lang="en-US" sz="1200" dirty="0"/>
              <a:t>                    &lt;p id="</a:t>
            </a:r>
            <a:r>
              <a:rPr lang="en-US" sz="1200" dirty="0" err="1"/>
              <a:t>privatekey</a:t>
            </a:r>
            <a:r>
              <a:rPr lang="en-US" sz="1200" dirty="0"/>
              <a:t>"&gt;&lt;/p&gt;</a:t>
            </a:r>
          </a:p>
          <a:p>
            <a:r>
              <a:rPr lang="en-US" sz="1200" dirty="0"/>
              <a:t>                &lt;/td&gt;</a:t>
            </a:r>
          </a:p>
          <a:p>
            <a:r>
              <a:rPr lang="en-US" sz="1200" dirty="0"/>
              <a:t>    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&lt;td&gt;Cipher Text:&lt;/td&gt;</a:t>
            </a:r>
          </a:p>
          <a:p>
            <a:r>
              <a:rPr lang="en-US" sz="1200" dirty="0"/>
              <a:t>                &lt;td&gt;</a:t>
            </a:r>
          </a:p>
          <a:p>
            <a:r>
              <a:rPr lang="en-US" sz="1200" dirty="0"/>
              <a:t>                    &lt;p id="</a:t>
            </a:r>
            <a:r>
              <a:rPr lang="en-US" sz="1200" dirty="0" err="1"/>
              <a:t>ciphertext</a:t>
            </a:r>
            <a:r>
              <a:rPr lang="en-US" sz="1200" dirty="0"/>
              <a:t>"&gt;&lt;/p&gt;</a:t>
            </a:r>
          </a:p>
          <a:p>
            <a:r>
              <a:rPr lang="en-US" sz="1200" dirty="0"/>
              <a:t>                &lt;/td&gt;</a:t>
            </a:r>
          </a:p>
          <a:p>
            <a:r>
              <a:rPr lang="en-US" sz="1200" dirty="0"/>
              <a:t>    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    &lt;td&gt;&lt;button </a:t>
            </a:r>
            <a:r>
              <a:rPr lang="en-US" sz="1200" dirty="0" err="1"/>
              <a:t>onclick</a:t>
            </a:r>
            <a:r>
              <a:rPr lang="en-US" sz="1200" dirty="0"/>
              <a:t>="RSA();"&gt;Apply RSA&lt;/button&gt;&lt;/td&gt;</a:t>
            </a:r>
          </a:p>
          <a:p>
            <a:r>
              <a:rPr lang="en-US" sz="1200" dirty="0"/>
              <a:t>    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&lt;/table&gt;</a:t>
            </a:r>
          </a:p>
          <a:p>
            <a:r>
              <a:rPr lang="en-US" sz="1200" dirty="0"/>
              <a:t>    &lt;/center&gt;</a:t>
            </a:r>
          </a:p>
          <a:p>
            <a:r>
              <a:rPr lang="en-US" sz="12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01380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-218152"/>
            <a:ext cx="7315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function RSA()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, p, q, no, n, t, e, i, x;</a:t>
            </a:r>
          </a:p>
          <a:p>
            <a:r>
              <a:rPr lang="en-US" dirty="0"/>
              <a:t>        </a:t>
            </a:r>
            <a:r>
              <a:rPr lang="en-US" dirty="0" err="1"/>
              <a:t>gcd</a:t>
            </a:r>
            <a:r>
              <a:rPr lang="en-US" dirty="0"/>
              <a:t> = function (a, b) { return (!b) ? a : </a:t>
            </a:r>
            <a:r>
              <a:rPr lang="en-US" dirty="0" err="1"/>
              <a:t>gcd</a:t>
            </a:r>
            <a:r>
              <a:rPr lang="en-US" dirty="0"/>
              <a:t>(b, a % b); };</a:t>
            </a:r>
          </a:p>
          <a:p>
            <a:r>
              <a:rPr lang="en-US" dirty="0"/>
              <a:t>        p = </a:t>
            </a:r>
            <a:r>
              <a:rPr lang="en-US" dirty="0" err="1"/>
              <a:t>document.getElementById</a:t>
            </a:r>
            <a:r>
              <a:rPr lang="en-US" dirty="0"/>
              <a:t>('p').value;</a:t>
            </a:r>
          </a:p>
          <a:p>
            <a:r>
              <a:rPr lang="en-US" dirty="0"/>
              <a:t>        q = </a:t>
            </a:r>
            <a:r>
              <a:rPr lang="en-US" dirty="0" err="1"/>
              <a:t>document.getElementById</a:t>
            </a:r>
            <a:r>
              <a:rPr lang="en-US" dirty="0"/>
              <a:t>('q').value;</a:t>
            </a:r>
          </a:p>
          <a:p>
            <a:r>
              <a:rPr lang="en-US" dirty="0"/>
              <a:t>        no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msg</a:t>
            </a:r>
            <a:r>
              <a:rPr lang="en-US" dirty="0"/>
              <a:t>').value;</a:t>
            </a:r>
          </a:p>
          <a:p>
            <a:r>
              <a:rPr lang="en-US" dirty="0"/>
              <a:t>        n = p * q;</a:t>
            </a:r>
          </a:p>
          <a:p>
            <a:r>
              <a:rPr lang="en-US" dirty="0"/>
              <a:t>        t = (p - 1) * (q - 1);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for (e = 2; e &lt; t; e++) {</a:t>
            </a:r>
          </a:p>
          <a:p>
            <a:r>
              <a:rPr lang="en-US" dirty="0"/>
              <a:t>            if (</a:t>
            </a:r>
            <a:r>
              <a:rPr lang="en-US" dirty="0" err="1"/>
              <a:t>gcd</a:t>
            </a:r>
            <a:r>
              <a:rPr lang="en-US" dirty="0"/>
              <a:t>(e, t) == 1) {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for (i = 0; i &lt; 10; i++) {</a:t>
            </a:r>
          </a:p>
          <a:p>
            <a:r>
              <a:rPr lang="en-US" dirty="0"/>
              <a:t>            x = 1 + i * t</a:t>
            </a:r>
          </a:p>
          <a:p>
            <a:r>
              <a:rPr lang="en-US" dirty="0"/>
              <a:t>            if (x % e == 0) {</a:t>
            </a:r>
          </a:p>
          <a:p>
            <a:r>
              <a:rPr lang="en-US" dirty="0"/>
              <a:t>                d = x / e;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7557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335846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ctt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(no, e).</a:t>
            </a:r>
            <a:r>
              <a:rPr lang="en-US" dirty="0" err="1"/>
              <a:t>toFixed</a:t>
            </a:r>
            <a:r>
              <a:rPr lang="en-US" dirty="0"/>
              <a:t>(0);</a:t>
            </a:r>
          </a:p>
          <a:p>
            <a:r>
              <a:rPr lang="en-US" dirty="0"/>
              <a:t>        </a:t>
            </a:r>
            <a:r>
              <a:rPr lang="en-US" dirty="0" err="1"/>
              <a:t>ct</a:t>
            </a:r>
            <a:r>
              <a:rPr lang="en-US" dirty="0"/>
              <a:t> = </a:t>
            </a:r>
            <a:r>
              <a:rPr lang="en-US" dirty="0" err="1"/>
              <a:t>ctt</a:t>
            </a:r>
            <a:r>
              <a:rPr lang="en-US" dirty="0"/>
              <a:t> % n;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</a:t>
            </a:r>
            <a:r>
              <a:rPr lang="en-US" dirty="0" err="1"/>
              <a:t>dtt</a:t>
            </a:r>
            <a:r>
              <a:rPr lang="en-US" dirty="0"/>
              <a:t> = </a:t>
            </a:r>
            <a:r>
              <a:rPr lang="en-US" dirty="0" err="1"/>
              <a:t>Math.pow</a:t>
            </a:r>
            <a:r>
              <a:rPr lang="en-US" dirty="0"/>
              <a:t>(</a:t>
            </a:r>
            <a:r>
              <a:rPr lang="en-US" dirty="0" err="1"/>
              <a:t>ct</a:t>
            </a:r>
            <a:r>
              <a:rPr lang="en-US" dirty="0"/>
              <a:t>, d).</a:t>
            </a:r>
            <a:r>
              <a:rPr lang="en-US" dirty="0" err="1"/>
              <a:t>toFixed</a:t>
            </a:r>
            <a:r>
              <a:rPr lang="en-US" dirty="0"/>
              <a:t>(0);</a:t>
            </a:r>
          </a:p>
          <a:p>
            <a:r>
              <a:rPr lang="en-US" dirty="0"/>
              <a:t>        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err="1"/>
              <a:t>dtt</a:t>
            </a:r>
            <a:r>
              <a:rPr lang="en-US" dirty="0"/>
              <a:t> % n;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publickey</a:t>
            </a:r>
            <a:r>
              <a:rPr lang="en-US" dirty="0"/>
              <a:t>').</a:t>
            </a:r>
            <a:r>
              <a:rPr lang="en-US" dirty="0" err="1"/>
              <a:t>innerHTML</a:t>
            </a:r>
            <a:r>
              <a:rPr lang="en-US" dirty="0"/>
              <a:t> = n;</a:t>
            </a:r>
          </a:p>
          <a:p>
            <a:r>
              <a:rPr lang="en-US" dirty="0"/>
              <a:t>        </a:t>
            </a:r>
            <a:r>
              <a:rPr lang="en-US" dirty="0" err="1"/>
              <a:t>document.getElementById</a:t>
            </a:r>
            <a:r>
              <a:rPr lang="en-US" dirty="0"/>
              <a:t>('exponent').</a:t>
            </a:r>
            <a:r>
              <a:rPr lang="en-US" dirty="0" err="1"/>
              <a:t>innerHTML</a:t>
            </a:r>
            <a:r>
              <a:rPr lang="en-US" dirty="0"/>
              <a:t> = e;</a:t>
            </a:r>
          </a:p>
          <a:p>
            <a:r>
              <a:rPr lang="en-US" dirty="0"/>
              <a:t>       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privatekey</a:t>
            </a:r>
            <a:r>
              <a:rPr lang="en-US" dirty="0"/>
              <a:t>').</a:t>
            </a:r>
            <a:r>
              <a:rPr lang="en-US" dirty="0" err="1"/>
              <a:t>innerHTML</a:t>
            </a:r>
            <a:r>
              <a:rPr lang="en-US" dirty="0"/>
              <a:t> = d;</a:t>
            </a:r>
          </a:p>
          <a:p>
            <a:r>
              <a:rPr lang="en-US" dirty="0"/>
              <a:t>       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ciphertext</a:t>
            </a:r>
            <a:r>
              <a:rPr lang="en-US" dirty="0"/>
              <a:t>').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ct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8616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Screenshot (9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59436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88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331</Words>
  <Application>Microsoft Office PowerPoint</Application>
  <PresentationFormat>On-screen Show (4:3)</PresentationFormat>
  <Paragraphs>111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RSA (Rivest–Shamir–Adleman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2021-10-09T04:17:24Z</dcterms:created>
  <dcterms:modified xsi:type="dcterms:W3CDTF">2021-10-09T04:23:38Z</dcterms:modified>
</cp:coreProperties>
</file>