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0" d="100"/>
          <a:sy n="80" d="100"/>
        </p:scale>
        <p:origin x="3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11/7/2023</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11/7/2023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11/7/2023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11/7/2023</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11/7/2023</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sadhvisoft.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CDBC8-AD59-6209-429F-6A157FA9146F}"/>
              </a:ext>
            </a:extLst>
          </p:cNvPr>
          <p:cNvSpPr>
            <a:spLocks noGrp="1"/>
          </p:cNvSpPr>
          <p:nvPr>
            <p:ph type="ctrTitle"/>
          </p:nvPr>
        </p:nvSpPr>
        <p:spPr/>
        <p:txBody>
          <a:bodyPr>
            <a:normAutofit/>
          </a:bodyPr>
          <a:lstStyle/>
          <a:p>
            <a:r>
              <a:rPr lang="en-US" sz="4000" dirty="0"/>
              <a:t>INTERNSHIP PROJECT REPORT</a:t>
            </a:r>
            <a:endParaRPr lang="en-IN" sz="4000" dirty="0"/>
          </a:p>
        </p:txBody>
      </p:sp>
      <p:sp>
        <p:nvSpPr>
          <p:cNvPr id="3" name="Subtitle 2">
            <a:extLst>
              <a:ext uri="{FF2B5EF4-FFF2-40B4-BE49-F238E27FC236}">
                <a16:creationId xmlns:a16="http://schemas.microsoft.com/office/drawing/2014/main" id="{C051E677-F7C1-E2A7-D72C-E280D28BDB78}"/>
              </a:ext>
            </a:extLst>
          </p:cNvPr>
          <p:cNvSpPr>
            <a:spLocks noGrp="1"/>
          </p:cNvSpPr>
          <p:nvPr>
            <p:ph type="subTitle" idx="1"/>
          </p:nvPr>
        </p:nvSpPr>
        <p:spPr>
          <a:xfrm>
            <a:off x="2586788" y="3531204"/>
            <a:ext cx="8468063" cy="1257364"/>
          </a:xfrm>
        </p:spPr>
        <p:txBody>
          <a:bodyPr>
            <a:normAutofit fontScale="25000" lnSpcReduction="20000"/>
          </a:bodyPr>
          <a:lstStyle/>
          <a:p>
            <a:r>
              <a:rPr lang="en-US" sz="7200" dirty="0"/>
              <a:t>                                                    </a:t>
            </a:r>
            <a:r>
              <a:rPr lang="en-US" sz="7200" b="1" dirty="0"/>
              <a:t>TITLE- EMPLOYEE ATTRITION ANALYSIS</a:t>
            </a:r>
          </a:p>
          <a:p>
            <a:r>
              <a:rPr lang="en-US" sz="7200" b="1" dirty="0"/>
              <a:t>                                                     NAME-MUKESH J</a:t>
            </a:r>
          </a:p>
          <a:p>
            <a:r>
              <a:rPr lang="en-US" sz="7200" b="1" dirty="0"/>
              <a:t>                                                     BATCH -1</a:t>
            </a:r>
          </a:p>
          <a:p>
            <a:endParaRPr lang="en-IN" sz="5600" b="1" dirty="0">
              <a:latin typeface="+mn-lt"/>
              <a:hlinkClick r:id="rId2"/>
            </a:endParaRPr>
          </a:p>
          <a:p>
            <a:endParaRPr lang="en-IN" sz="5600" b="1" dirty="0">
              <a:hlinkClick r:id="rId2"/>
            </a:endParaRPr>
          </a:p>
          <a:p>
            <a:endParaRPr lang="en-IN" sz="5600" b="1" dirty="0">
              <a:latin typeface="+mn-lt"/>
              <a:hlinkClick r:id="rId2"/>
            </a:endParaRPr>
          </a:p>
          <a:p>
            <a:r>
              <a:rPr lang="en-IN" sz="5600" b="1" dirty="0">
                <a:latin typeface="+mn-lt"/>
                <a:hlinkClick r:id="rId2"/>
              </a:rPr>
              <a:t>www.sadhvisoft.com</a:t>
            </a:r>
            <a:r>
              <a:rPr lang="en-US" sz="5600" b="1" dirty="0">
                <a:latin typeface="+mn-lt"/>
              </a:rPr>
              <a:t>                                   </a:t>
            </a:r>
            <a:r>
              <a:rPr lang="en-IN" sz="5600" b="1" dirty="0">
                <a:latin typeface="+mn-lt"/>
              </a:rPr>
              <a:t>©2023 Sadhvisoft Copyright</a:t>
            </a:r>
          </a:p>
          <a:p>
            <a:r>
              <a:rPr lang="en-IN" sz="7200" b="1" dirty="0">
                <a:latin typeface="+mn-lt"/>
              </a:rPr>
              <a:t> </a:t>
            </a:r>
          </a:p>
          <a:p>
            <a:endParaRPr lang="en-IN" dirty="0"/>
          </a:p>
        </p:txBody>
      </p:sp>
      <p:pic>
        <p:nvPicPr>
          <p:cNvPr id="4" name="Picture 3">
            <a:extLst>
              <a:ext uri="{FF2B5EF4-FFF2-40B4-BE49-F238E27FC236}">
                <a16:creationId xmlns:a16="http://schemas.microsoft.com/office/drawing/2014/main" id="{AA371831-3A58-5ACE-B189-88A20594C3E9}"/>
              </a:ext>
            </a:extLst>
          </p:cNvPr>
          <p:cNvPicPr>
            <a:picLocks noChangeAspect="1"/>
          </p:cNvPicPr>
          <p:nvPr/>
        </p:nvPicPr>
        <p:blipFill>
          <a:blip r:embed="rId3"/>
          <a:stretch>
            <a:fillRect/>
          </a:stretch>
        </p:blipFill>
        <p:spPr>
          <a:xfrm>
            <a:off x="2847969" y="1012048"/>
            <a:ext cx="3495681" cy="1172905"/>
          </a:xfrm>
          <a:prstGeom prst="rect">
            <a:avLst/>
          </a:prstGeom>
        </p:spPr>
      </p:pic>
    </p:spTree>
    <p:extLst>
      <p:ext uri="{BB962C8B-B14F-4D97-AF65-F5344CB8AC3E}">
        <p14:creationId xmlns:p14="http://schemas.microsoft.com/office/powerpoint/2010/main" val="3752888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51390-4FEB-3EB8-EF32-487FFD07DE7A}"/>
              </a:ext>
            </a:extLst>
          </p:cNvPr>
          <p:cNvSpPr>
            <a:spLocks noGrp="1"/>
          </p:cNvSpPr>
          <p:nvPr>
            <p:ph type="title"/>
          </p:nvPr>
        </p:nvSpPr>
        <p:spPr/>
        <p:txBody>
          <a:bodyPr/>
          <a:lstStyle/>
          <a:p>
            <a:r>
              <a:rPr lang="en-US" u="sng" dirty="0"/>
              <a:t>CONCLUSION:</a:t>
            </a:r>
            <a:endParaRPr lang="en-IN" u="sng" dirty="0"/>
          </a:p>
        </p:txBody>
      </p:sp>
      <p:sp>
        <p:nvSpPr>
          <p:cNvPr id="3" name="Content Placeholder 2">
            <a:extLst>
              <a:ext uri="{FF2B5EF4-FFF2-40B4-BE49-F238E27FC236}">
                <a16:creationId xmlns:a16="http://schemas.microsoft.com/office/drawing/2014/main" id="{F6E4A7B4-32A3-1360-FEFA-EDF9297BF625}"/>
              </a:ext>
            </a:extLst>
          </p:cNvPr>
          <p:cNvSpPr>
            <a:spLocks noGrp="1"/>
          </p:cNvSpPr>
          <p:nvPr>
            <p:ph idx="1"/>
          </p:nvPr>
        </p:nvSpPr>
        <p:spPr/>
        <p:txBody>
          <a:bodyPr/>
          <a:lstStyle/>
          <a:p>
            <a:r>
              <a:rPr lang="en-US" dirty="0"/>
              <a:t>In conclusion, the methods employed in the data analysis of the given dataset were effective in providing insights into the data distribution.</a:t>
            </a:r>
          </a:p>
          <a:p>
            <a:r>
              <a:rPr lang="en-US" dirty="0"/>
              <a:t>The challenges encountered during the implementation of the methods provided valuable lessons for future works. </a:t>
            </a:r>
            <a:endParaRPr lang="en-IN" dirty="0"/>
          </a:p>
          <a:p>
            <a:endParaRPr lang="en-IN" dirty="0"/>
          </a:p>
        </p:txBody>
      </p:sp>
    </p:spTree>
    <p:extLst>
      <p:ext uri="{BB962C8B-B14F-4D97-AF65-F5344CB8AC3E}">
        <p14:creationId xmlns:p14="http://schemas.microsoft.com/office/powerpoint/2010/main" val="1319790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4824B-0A61-B118-D492-72B50D19E039}"/>
              </a:ext>
            </a:extLst>
          </p:cNvPr>
          <p:cNvSpPr>
            <a:spLocks noGrp="1"/>
          </p:cNvSpPr>
          <p:nvPr>
            <p:ph type="ctrTitle"/>
          </p:nvPr>
        </p:nvSpPr>
        <p:spPr/>
        <p:txBody>
          <a:bodyPr/>
          <a:lstStyle/>
          <a:p>
            <a:r>
              <a:rPr lang="en-US" dirty="0"/>
              <a:t>THANKYOU</a:t>
            </a:r>
            <a:endParaRPr lang="en-IN" dirty="0"/>
          </a:p>
        </p:txBody>
      </p:sp>
      <p:sp>
        <p:nvSpPr>
          <p:cNvPr id="3" name="Subtitle 2">
            <a:extLst>
              <a:ext uri="{FF2B5EF4-FFF2-40B4-BE49-F238E27FC236}">
                <a16:creationId xmlns:a16="http://schemas.microsoft.com/office/drawing/2014/main" id="{92AACA7D-3AE0-569D-FECE-860A157EBA1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557227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6CBAFF-80ED-E10A-16F8-3EA4487A3D8E}"/>
              </a:ext>
            </a:extLst>
          </p:cNvPr>
          <p:cNvPicPr>
            <a:picLocks noChangeAspect="1"/>
          </p:cNvPicPr>
          <p:nvPr/>
        </p:nvPicPr>
        <p:blipFill>
          <a:blip r:embed="rId2"/>
          <a:stretch>
            <a:fillRect/>
          </a:stretch>
        </p:blipFill>
        <p:spPr>
          <a:xfrm>
            <a:off x="2719137" y="721896"/>
            <a:ext cx="6557210" cy="4364686"/>
          </a:xfrm>
          <a:prstGeom prst="rect">
            <a:avLst/>
          </a:prstGeom>
        </p:spPr>
      </p:pic>
    </p:spTree>
    <p:extLst>
      <p:ext uri="{BB962C8B-B14F-4D97-AF65-F5344CB8AC3E}">
        <p14:creationId xmlns:p14="http://schemas.microsoft.com/office/powerpoint/2010/main" val="24579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3B780-FF5B-39CB-F0B3-68986E61AB62}"/>
              </a:ext>
            </a:extLst>
          </p:cNvPr>
          <p:cNvSpPr>
            <a:spLocks noGrp="1"/>
          </p:cNvSpPr>
          <p:nvPr>
            <p:ph type="title"/>
          </p:nvPr>
        </p:nvSpPr>
        <p:spPr/>
        <p:txBody>
          <a:bodyPr/>
          <a:lstStyle/>
          <a:p>
            <a:r>
              <a:rPr lang="en-US" u="sng" dirty="0"/>
              <a:t>INTRODUCTION:</a:t>
            </a:r>
            <a:endParaRPr lang="en-IN" u="sng" dirty="0"/>
          </a:p>
        </p:txBody>
      </p:sp>
      <p:sp>
        <p:nvSpPr>
          <p:cNvPr id="3" name="Content Placeholder 2">
            <a:extLst>
              <a:ext uri="{FF2B5EF4-FFF2-40B4-BE49-F238E27FC236}">
                <a16:creationId xmlns:a16="http://schemas.microsoft.com/office/drawing/2014/main" id="{8F9285FD-F881-9BD0-1022-854BB904E689}"/>
              </a:ext>
            </a:extLst>
          </p:cNvPr>
          <p:cNvSpPr>
            <a:spLocks noGrp="1"/>
          </p:cNvSpPr>
          <p:nvPr>
            <p:ph idx="1"/>
          </p:nvPr>
        </p:nvSpPr>
        <p:spPr/>
        <p:txBody>
          <a:bodyPr/>
          <a:lstStyle/>
          <a:p>
            <a:r>
              <a:rPr lang="en-US" dirty="0"/>
              <a:t>XYZ Company, established recently, grapples with a persistent 15% attrition rate over the past few years, significantly impacting various facets of the organization. To comprehend the reasons behind this trend and mitigate the attrition challenge, XYZ has enlisted the services of an HR analytics consultancy</a:t>
            </a:r>
          </a:p>
          <a:p>
            <a:r>
              <a:rPr lang="en-US" dirty="0"/>
              <a:t>The creation dashboard aims to empower the organization with actionable Insights derived from data analysis.</a:t>
            </a:r>
            <a:endParaRPr lang="en-IN" dirty="0"/>
          </a:p>
        </p:txBody>
      </p:sp>
    </p:spTree>
    <p:extLst>
      <p:ext uri="{BB962C8B-B14F-4D97-AF65-F5344CB8AC3E}">
        <p14:creationId xmlns:p14="http://schemas.microsoft.com/office/powerpoint/2010/main" val="1084116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F8E9D-2320-3BCB-0EA6-CB576AA0B480}"/>
              </a:ext>
            </a:extLst>
          </p:cNvPr>
          <p:cNvSpPr>
            <a:spLocks noGrp="1"/>
          </p:cNvSpPr>
          <p:nvPr>
            <p:ph type="title"/>
          </p:nvPr>
        </p:nvSpPr>
        <p:spPr/>
        <p:txBody>
          <a:bodyPr/>
          <a:lstStyle/>
          <a:p>
            <a:r>
              <a:rPr lang="en-US" u="sng" dirty="0"/>
              <a:t>DETAILS OF DATA:</a:t>
            </a:r>
            <a:endParaRPr lang="en-IN" u="sng" dirty="0"/>
          </a:p>
        </p:txBody>
      </p:sp>
      <p:sp>
        <p:nvSpPr>
          <p:cNvPr id="3" name="Content Placeholder 2">
            <a:extLst>
              <a:ext uri="{FF2B5EF4-FFF2-40B4-BE49-F238E27FC236}">
                <a16:creationId xmlns:a16="http://schemas.microsoft.com/office/drawing/2014/main" id="{D88F4CF7-51A5-3B00-9B6F-595C24559C4E}"/>
              </a:ext>
            </a:extLst>
          </p:cNvPr>
          <p:cNvSpPr>
            <a:spLocks noGrp="1"/>
          </p:cNvSpPr>
          <p:nvPr>
            <p:ph idx="1"/>
          </p:nvPr>
        </p:nvSpPr>
        <p:spPr/>
        <p:txBody>
          <a:bodyPr/>
          <a:lstStyle/>
          <a:p>
            <a:r>
              <a:rPr lang="en-US" dirty="0"/>
              <a:t>EDA PROJECTS WE WILL BE PERFORMING AMAZON SALES DATA ANALYSIS AND IT IS A INTERESTING DATASET TO WORK ON.</a:t>
            </a:r>
          </a:p>
          <a:p>
            <a:r>
              <a:rPr lang="en-US" dirty="0"/>
              <a:t>EXPLORE THE ATTRITION OF EMPLOYEE RATE OVER DIFFERENT TASK GIVEN IN THE TASK LIST.</a:t>
            </a:r>
          </a:p>
          <a:p>
            <a:endParaRPr lang="en-IN" dirty="0"/>
          </a:p>
        </p:txBody>
      </p:sp>
    </p:spTree>
    <p:extLst>
      <p:ext uri="{BB962C8B-B14F-4D97-AF65-F5344CB8AC3E}">
        <p14:creationId xmlns:p14="http://schemas.microsoft.com/office/powerpoint/2010/main" val="1106061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CF125-171A-5F36-7860-570B348588A6}"/>
              </a:ext>
            </a:extLst>
          </p:cNvPr>
          <p:cNvSpPr>
            <a:spLocks noGrp="1"/>
          </p:cNvSpPr>
          <p:nvPr>
            <p:ph type="title"/>
          </p:nvPr>
        </p:nvSpPr>
        <p:spPr/>
        <p:txBody>
          <a:bodyPr/>
          <a:lstStyle/>
          <a:p>
            <a:r>
              <a:rPr lang="en-US" u="sng" dirty="0"/>
              <a:t>TOOLS USED</a:t>
            </a:r>
            <a:r>
              <a:rPr lang="en-US" dirty="0"/>
              <a:t>:</a:t>
            </a:r>
            <a:endParaRPr lang="en-IN" dirty="0"/>
          </a:p>
        </p:txBody>
      </p:sp>
      <p:sp>
        <p:nvSpPr>
          <p:cNvPr id="3" name="Content Placeholder 2">
            <a:extLst>
              <a:ext uri="{FF2B5EF4-FFF2-40B4-BE49-F238E27FC236}">
                <a16:creationId xmlns:a16="http://schemas.microsoft.com/office/drawing/2014/main" id="{4CCED2CB-DFE8-6978-3B15-968AF09468FA}"/>
              </a:ext>
            </a:extLst>
          </p:cNvPr>
          <p:cNvSpPr>
            <a:spLocks noGrp="1"/>
          </p:cNvSpPr>
          <p:nvPr>
            <p:ph idx="1"/>
          </p:nvPr>
        </p:nvSpPr>
        <p:spPr/>
        <p:txBody>
          <a:bodyPr>
            <a:normAutofit/>
          </a:bodyPr>
          <a:lstStyle/>
          <a:p>
            <a:r>
              <a:rPr lang="en-US" sz="2800" dirty="0"/>
              <a:t>PANDAS</a:t>
            </a:r>
          </a:p>
          <a:p>
            <a:r>
              <a:rPr lang="en-US" sz="2800" dirty="0"/>
              <a:t>MATPLOTLIB</a:t>
            </a:r>
          </a:p>
          <a:p>
            <a:r>
              <a:rPr lang="en-US" sz="2800" dirty="0"/>
              <a:t>POWERBI</a:t>
            </a:r>
            <a:endParaRPr lang="en-IN" sz="2800" dirty="0"/>
          </a:p>
        </p:txBody>
      </p:sp>
    </p:spTree>
    <p:extLst>
      <p:ext uri="{BB962C8B-B14F-4D97-AF65-F5344CB8AC3E}">
        <p14:creationId xmlns:p14="http://schemas.microsoft.com/office/powerpoint/2010/main" val="345672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FB0CF-A576-C7E6-167E-0B09B84CD4F0}"/>
              </a:ext>
            </a:extLst>
          </p:cNvPr>
          <p:cNvSpPr>
            <a:spLocks noGrp="1"/>
          </p:cNvSpPr>
          <p:nvPr>
            <p:ph type="title"/>
          </p:nvPr>
        </p:nvSpPr>
        <p:spPr/>
        <p:txBody>
          <a:bodyPr/>
          <a:lstStyle/>
          <a:p>
            <a:r>
              <a:rPr lang="en-US" u="sng" dirty="0"/>
              <a:t>MAIN KPI’S USED:</a:t>
            </a:r>
            <a:endParaRPr lang="en-IN" u="sng" dirty="0"/>
          </a:p>
        </p:txBody>
      </p:sp>
      <p:sp>
        <p:nvSpPr>
          <p:cNvPr id="3" name="Content Placeholder 2">
            <a:extLst>
              <a:ext uri="{FF2B5EF4-FFF2-40B4-BE49-F238E27FC236}">
                <a16:creationId xmlns:a16="http://schemas.microsoft.com/office/drawing/2014/main" id="{C2B87959-1BE0-56E3-55D9-6C1B14075093}"/>
              </a:ext>
            </a:extLst>
          </p:cNvPr>
          <p:cNvSpPr>
            <a:spLocks noGrp="1"/>
          </p:cNvSpPr>
          <p:nvPr>
            <p:ph idx="1"/>
          </p:nvPr>
        </p:nvSpPr>
        <p:spPr/>
        <p:txBody>
          <a:bodyPr/>
          <a:lstStyle/>
          <a:p>
            <a:r>
              <a:rPr lang="en-US" dirty="0"/>
              <a:t>ATTRITION BY GENDER</a:t>
            </a:r>
          </a:p>
          <a:p>
            <a:r>
              <a:rPr lang="en-US" dirty="0"/>
              <a:t>ATTRITION BY AGE</a:t>
            </a:r>
          </a:p>
          <a:p>
            <a:r>
              <a:rPr lang="en-US" dirty="0"/>
              <a:t>ATTRITION BY JOB LEVEL</a:t>
            </a:r>
          </a:p>
          <a:p>
            <a:r>
              <a:rPr lang="en-US" dirty="0"/>
              <a:t>ATTRITION BY DEPARTMENT</a:t>
            </a:r>
          </a:p>
          <a:p>
            <a:r>
              <a:rPr lang="en-US" dirty="0"/>
              <a:t>ATTRITION BY TOTAL WORKING YEARS</a:t>
            </a:r>
          </a:p>
          <a:p>
            <a:r>
              <a:rPr lang="en-US" dirty="0"/>
              <a:t>ATTRITION BY WORKING LIFE BALANCE</a:t>
            </a:r>
          </a:p>
          <a:p>
            <a:endParaRPr lang="en-IN" dirty="0"/>
          </a:p>
        </p:txBody>
      </p:sp>
    </p:spTree>
    <p:extLst>
      <p:ext uri="{BB962C8B-B14F-4D97-AF65-F5344CB8AC3E}">
        <p14:creationId xmlns:p14="http://schemas.microsoft.com/office/powerpoint/2010/main" val="3126463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AD8FA-30AE-0E3A-F5EA-35DD52C23202}"/>
              </a:ext>
            </a:extLst>
          </p:cNvPr>
          <p:cNvSpPr>
            <a:spLocks noGrp="1"/>
          </p:cNvSpPr>
          <p:nvPr>
            <p:ph type="title"/>
          </p:nvPr>
        </p:nvSpPr>
        <p:spPr/>
        <p:txBody>
          <a:bodyPr/>
          <a:lstStyle/>
          <a:p>
            <a:r>
              <a:rPr lang="en-US" u="sng" dirty="0"/>
              <a:t>SCREENSHOTS:</a:t>
            </a:r>
            <a:endParaRPr lang="en-IN" u="sng" dirty="0"/>
          </a:p>
        </p:txBody>
      </p:sp>
      <p:pic>
        <p:nvPicPr>
          <p:cNvPr id="5" name="Content Placeholder 4">
            <a:extLst>
              <a:ext uri="{FF2B5EF4-FFF2-40B4-BE49-F238E27FC236}">
                <a16:creationId xmlns:a16="http://schemas.microsoft.com/office/drawing/2014/main" id="{4C33BE31-7A9C-092E-84C9-C8D15D42D803}"/>
              </a:ext>
            </a:extLst>
          </p:cNvPr>
          <p:cNvPicPr>
            <a:picLocks noGrp="1" noChangeAspect="1"/>
          </p:cNvPicPr>
          <p:nvPr>
            <p:ph idx="1"/>
          </p:nvPr>
        </p:nvPicPr>
        <p:blipFill>
          <a:blip r:embed="rId2"/>
          <a:stretch>
            <a:fillRect/>
          </a:stretch>
        </p:blipFill>
        <p:spPr>
          <a:xfrm>
            <a:off x="2775253" y="2740679"/>
            <a:ext cx="7039957" cy="2589310"/>
          </a:xfrm>
        </p:spPr>
      </p:pic>
    </p:spTree>
    <p:extLst>
      <p:ext uri="{BB962C8B-B14F-4D97-AF65-F5344CB8AC3E}">
        <p14:creationId xmlns:p14="http://schemas.microsoft.com/office/powerpoint/2010/main" val="1878979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7973D-CAAD-BED0-D345-E83186B9FE25}"/>
              </a:ext>
            </a:extLst>
          </p:cNvPr>
          <p:cNvSpPr>
            <a:spLocks noGrp="1"/>
          </p:cNvSpPr>
          <p:nvPr>
            <p:ph type="title"/>
          </p:nvPr>
        </p:nvSpPr>
        <p:spPr/>
        <p:txBody>
          <a:bodyPr/>
          <a:lstStyle/>
          <a:p>
            <a:r>
              <a:rPr lang="en-US" u="sng" dirty="0"/>
              <a:t>SCREENSHOTS:</a:t>
            </a:r>
            <a:endParaRPr lang="en-IN" u="sng" dirty="0"/>
          </a:p>
        </p:txBody>
      </p:sp>
      <p:pic>
        <p:nvPicPr>
          <p:cNvPr id="6" name="Content Placeholder 5">
            <a:extLst>
              <a:ext uri="{FF2B5EF4-FFF2-40B4-BE49-F238E27FC236}">
                <a16:creationId xmlns:a16="http://schemas.microsoft.com/office/drawing/2014/main" id="{66F0EE5A-A40F-433C-3F63-CBF77F252FAC}"/>
              </a:ext>
            </a:extLst>
          </p:cNvPr>
          <p:cNvPicPr>
            <a:picLocks noGrp="1" noChangeAspect="1"/>
          </p:cNvPicPr>
          <p:nvPr>
            <p:ph sz="half" idx="1"/>
          </p:nvPr>
        </p:nvPicPr>
        <p:blipFill>
          <a:blip r:embed="rId2"/>
          <a:stretch>
            <a:fillRect/>
          </a:stretch>
        </p:blipFill>
        <p:spPr>
          <a:xfrm>
            <a:off x="493295" y="2017342"/>
            <a:ext cx="5650329" cy="3529215"/>
          </a:xfrm>
        </p:spPr>
      </p:pic>
      <p:pic>
        <p:nvPicPr>
          <p:cNvPr id="8" name="Content Placeholder 7">
            <a:extLst>
              <a:ext uri="{FF2B5EF4-FFF2-40B4-BE49-F238E27FC236}">
                <a16:creationId xmlns:a16="http://schemas.microsoft.com/office/drawing/2014/main" id="{9C4018EC-12AB-0323-9732-E5E8D14CEFDB}"/>
              </a:ext>
            </a:extLst>
          </p:cNvPr>
          <p:cNvPicPr>
            <a:picLocks noGrp="1" noChangeAspect="1"/>
          </p:cNvPicPr>
          <p:nvPr>
            <p:ph sz="half" idx="2"/>
          </p:nvPr>
        </p:nvPicPr>
        <p:blipFill>
          <a:blip r:embed="rId3"/>
          <a:stretch>
            <a:fillRect/>
          </a:stretch>
        </p:blipFill>
        <p:spPr>
          <a:xfrm>
            <a:off x="6454775" y="2017343"/>
            <a:ext cx="5396330" cy="3396868"/>
          </a:xfrm>
        </p:spPr>
      </p:pic>
    </p:spTree>
    <p:extLst>
      <p:ext uri="{BB962C8B-B14F-4D97-AF65-F5344CB8AC3E}">
        <p14:creationId xmlns:p14="http://schemas.microsoft.com/office/powerpoint/2010/main" val="1924056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1CC43-0A3A-9F19-2A2E-9EDA2DA298E2}"/>
              </a:ext>
            </a:extLst>
          </p:cNvPr>
          <p:cNvSpPr>
            <a:spLocks noGrp="1"/>
          </p:cNvSpPr>
          <p:nvPr>
            <p:ph type="title"/>
          </p:nvPr>
        </p:nvSpPr>
        <p:spPr/>
        <p:txBody>
          <a:bodyPr/>
          <a:lstStyle/>
          <a:p>
            <a:r>
              <a:rPr lang="en-US" u="sng" dirty="0"/>
              <a:t>MY DESIGN</a:t>
            </a:r>
            <a:r>
              <a:rPr lang="en-US" dirty="0"/>
              <a:t>:</a:t>
            </a:r>
            <a:endParaRPr lang="en-IN" dirty="0"/>
          </a:p>
        </p:txBody>
      </p:sp>
      <p:pic>
        <p:nvPicPr>
          <p:cNvPr id="5" name="Content Placeholder 4">
            <a:extLst>
              <a:ext uri="{FF2B5EF4-FFF2-40B4-BE49-F238E27FC236}">
                <a16:creationId xmlns:a16="http://schemas.microsoft.com/office/drawing/2014/main" id="{C0DB3B71-F91B-FBA2-5155-D7FD9CD6E0D8}"/>
              </a:ext>
            </a:extLst>
          </p:cNvPr>
          <p:cNvPicPr>
            <a:picLocks noGrp="1" noChangeAspect="1"/>
          </p:cNvPicPr>
          <p:nvPr>
            <p:ph idx="1"/>
          </p:nvPr>
        </p:nvPicPr>
        <p:blipFill>
          <a:blip r:embed="rId2"/>
          <a:stretch>
            <a:fillRect/>
          </a:stretch>
        </p:blipFill>
        <p:spPr>
          <a:xfrm>
            <a:off x="1534696" y="2016124"/>
            <a:ext cx="9197472" cy="3915443"/>
          </a:xfrm>
        </p:spPr>
      </p:pic>
    </p:spTree>
    <p:extLst>
      <p:ext uri="{BB962C8B-B14F-4D97-AF65-F5344CB8AC3E}">
        <p14:creationId xmlns:p14="http://schemas.microsoft.com/office/powerpoint/2010/main" val="285332152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49</TotalTime>
  <Words>216</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Palatino Linotype</vt:lpstr>
      <vt:lpstr>Gallery</vt:lpstr>
      <vt:lpstr>INTERNSHIP PROJECT REPORT</vt:lpstr>
      <vt:lpstr>PowerPoint Presentation</vt:lpstr>
      <vt:lpstr>INTRODUCTION:</vt:lpstr>
      <vt:lpstr>DETAILS OF DATA:</vt:lpstr>
      <vt:lpstr>TOOLS USED:</vt:lpstr>
      <vt:lpstr>MAIN KPI’S USED:</vt:lpstr>
      <vt:lpstr>SCREENSHOTS:</vt:lpstr>
      <vt:lpstr>SCREENSHOTS:</vt:lpstr>
      <vt:lpstr>MY DESIGN:</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PROJECT REPORT</dc:title>
  <dc:creator>HP</dc:creator>
  <cp:lastModifiedBy>HP</cp:lastModifiedBy>
  <cp:revision>1</cp:revision>
  <dcterms:created xsi:type="dcterms:W3CDTF">2023-11-07T06:11:57Z</dcterms:created>
  <dcterms:modified xsi:type="dcterms:W3CDTF">2023-11-07T07:01:10Z</dcterms:modified>
</cp:coreProperties>
</file>