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7" r:id="rId1"/>
  </p:sldMasterIdLst>
  <p:sldIdLst>
    <p:sldId id="272" r:id="rId2"/>
    <p:sldId id="257" r:id="rId3"/>
    <p:sldId id="258" r:id="rId4"/>
    <p:sldId id="268" r:id="rId5"/>
    <p:sldId id="270" r:id="rId6"/>
    <p:sldId id="271" r:id="rId7"/>
    <p:sldId id="26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2F92C-8B96-49B7-8FAF-FF21A9AC03C5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4084A3-F071-483C-A6BC-005E3D4DB6B0}">
      <dgm:prSet phldrT="[Text]"/>
      <dgm:spPr/>
      <dgm:t>
        <a:bodyPr/>
        <a:lstStyle/>
        <a:p>
          <a:endParaRPr lang="en-IN" dirty="0"/>
        </a:p>
      </dgm:t>
    </dgm:pt>
    <dgm:pt modelId="{52B54F06-F412-4657-840E-AB8DC134FDA5}" type="parTrans" cxnId="{0C3C6194-7122-4D37-B0E1-BB7DCAAC91F1}">
      <dgm:prSet/>
      <dgm:spPr/>
      <dgm:t>
        <a:bodyPr/>
        <a:lstStyle/>
        <a:p>
          <a:endParaRPr lang="en-IN"/>
        </a:p>
      </dgm:t>
    </dgm:pt>
    <dgm:pt modelId="{DC31AACF-BC5A-4000-8BC2-EAFE99185E43}" type="sibTrans" cxnId="{0C3C6194-7122-4D37-B0E1-BB7DCAAC91F1}">
      <dgm:prSet/>
      <dgm:spPr/>
      <dgm:t>
        <a:bodyPr/>
        <a:lstStyle/>
        <a:p>
          <a:endParaRPr lang="en-IN"/>
        </a:p>
      </dgm:t>
    </dgm:pt>
    <dgm:pt modelId="{F2C865FF-3F1C-43A4-85F7-B6ED66D75079}">
      <dgm:prSet phldrT="[Text]"/>
      <dgm:spPr/>
      <dgm:t>
        <a:bodyPr/>
        <a:lstStyle/>
        <a:p>
          <a:r>
            <a:rPr lang="en-IN" dirty="0"/>
            <a:t>Data collection</a:t>
          </a:r>
        </a:p>
      </dgm:t>
    </dgm:pt>
    <dgm:pt modelId="{2893D557-7965-46EA-BEEC-DAD9F412B940}" type="parTrans" cxnId="{F5677597-828E-4B7C-B8A8-6D5421990631}">
      <dgm:prSet/>
      <dgm:spPr/>
      <dgm:t>
        <a:bodyPr/>
        <a:lstStyle/>
        <a:p>
          <a:endParaRPr lang="en-IN"/>
        </a:p>
      </dgm:t>
    </dgm:pt>
    <dgm:pt modelId="{CF50FBBB-6BCE-4CE1-8A20-642CA00AED31}" type="sibTrans" cxnId="{F5677597-828E-4B7C-B8A8-6D5421990631}">
      <dgm:prSet/>
      <dgm:spPr/>
      <dgm:t>
        <a:bodyPr/>
        <a:lstStyle/>
        <a:p>
          <a:endParaRPr lang="en-IN"/>
        </a:p>
      </dgm:t>
    </dgm:pt>
    <dgm:pt modelId="{7C8EA510-9E03-46AB-A63C-35F0E169C32C}">
      <dgm:prSet phldrT="[Text]"/>
      <dgm:spPr/>
      <dgm:t>
        <a:bodyPr/>
        <a:lstStyle/>
        <a:p>
          <a:r>
            <a:rPr lang="en-IN" dirty="0"/>
            <a:t>Data preprocessing</a:t>
          </a:r>
        </a:p>
      </dgm:t>
    </dgm:pt>
    <dgm:pt modelId="{092BC250-525B-4883-B6E1-FFBEAB3A7F49}" type="parTrans" cxnId="{82C149D0-F182-41F0-8F52-E9B65742E883}">
      <dgm:prSet/>
      <dgm:spPr/>
      <dgm:t>
        <a:bodyPr/>
        <a:lstStyle/>
        <a:p>
          <a:endParaRPr lang="en-IN"/>
        </a:p>
      </dgm:t>
    </dgm:pt>
    <dgm:pt modelId="{08497BB2-B8C5-4A57-B05D-2DC303D82841}" type="sibTrans" cxnId="{82C149D0-F182-41F0-8F52-E9B65742E883}">
      <dgm:prSet/>
      <dgm:spPr/>
      <dgm:t>
        <a:bodyPr/>
        <a:lstStyle/>
        <a:p>
          <a:endParaRPr lang="en-IN"/>
        </a:p>
      </dgm:t>
    </dgm:pt>
    <dgm:pt modelId="{2976843A-19F9-4DC8-B0D6-6E27AD5940A8}">
      <dgm:prSet phldrT="[Text]"/>
      <dgm:spPr/>
      <dgm:t>
        <a:bodyPr/>
        <a:lstStyle/>
        <a:p>
          <a:r>
            <a:rPr lang="en-IN" dirty="0"/>
            <a:t>Feature extraction</a:t>
          </a:r>
        </a:p>
      </dgm:t>
    </dgm:pt>
    <dgm:pt modelId="{FBF546D6-A964-4BF7-AD6C-9C22FE963245}" type="parTrans" cxnId="{93ADAEC3-2EDE-477E-8A82-015C62658CD5}">
      <dgm:prSet/>
      <dgm:spPr/>
      <dgm:t>
        <a:bodyPr/>
        <a:lstStyle/>
        <a:p>
          <a:endParaRPr lang="en-IN"/>
        </a:p>
      </dgm:t>
    </dgm:pt>
    <dgm:pt modelId="{B10227B7-96B4-4D60-873A-5AC7D38D48FD}" type="sibTrans" cxnId="{93ADAEC3-2EDE-477E-8A82-015C62658CD5}">
      <dgm:prSet/>
      <dgm:spPr/>
      <dgm:t>
        <a:bodyPr/>
        <a:lstStyle/>
        <a:p>
          <a:endParaRPr lang="en-IN"/>
        </a:p>
      </dgm:t>
    </dgm:pt>
    <dgm:pt modelId="{62112016-87E5-480D-B6F6-375DC04811A4}">
      <dgm:prSet phldrT="[Text]"/>
      <dgm:spPr/>
      <dgm:t>
        <a:bodyPr/>
        <a:lstStyle/>
        <a:p>
          <a:r>
            <a:rPr lang="en-IN" dirty="0"/>
            <a:t>Model selection</a:t>
          </a:r>
        </a:p>
      </dgm:t>
    </dgm:pt>
    <dgm:pt modelId="{477DAFB6-AE51-4707-859E-3738A08C860F}" type="parTrans" cxnId="{B5755A98-CC58-42D3-88B7-A3256B20206E}">
      <dgm:prSet/>
      <dgm:spPr/>
      <dgm:t>
        <a:bodyPr/>
        <a:lstStyle/>
        <a:p>
          <a:endParaRPr lang="en-IN"/>
        </a:p>
      </dgm:t>
    </dgm:pt>
    <dgm:pt modelId="{CEA44EA8-C34B-4F62-B829-EDB533DB7767}" type="sibTrans" cxnId="{B5755A98-CC58-42D3-88B7-A3256B20206E}">
      <dgm:prSet/>
      <dgm:spPr/>
      <dgm:t>
        <a:bodyPr/>
        <a:lstStyle/>
        <a:p>
          <a:endParaRPr lang="en-IN"/>
        </a:p>
      </dgm:t>
    </dgm:pt>
    <dgm:pt modelId="{AE54B83D-FFC3-4458-9666-2CF498220BE1}">
      <dgm:prSet/>
      <dgm:spPr/>
      <dgm:t>
        <a:bodyPr/>
        <a:lstStyle/>
        <a:p>
          <a:r>
            <a:rPr lang="en-IN" dirty="0"/>
            <a:t>define objectives and scope</a:t>
          </a:r>
        </a:p>
      </dgm:t>
    </dgm:pt>
    <dgm:pt modelId="{F636F52B-32C4-4C63-A7D9-961128AD1154}" type="parTrans" cxnId="{DE4D4ABE-F69C-454F-BBA2-DED41FF247A0}">
      <dgm:prSet/>
      <dgm:spPr/>
      <dgm:t>
        <a:bodyPr/>
        <a:lstStyle/>
        <a:p>
          <a:endParaRPr lang="en-IN"/>
        </a:p>
      </dgm:t>
    </dgm:pt>
    <dgm:pt modelId="{9763DB4D-DE73-4124-A5AE-2555449A0AB7}" type="sibTrans" cxnId="{DE4D4ABE-F69C-454F-BBA2-DED41FF247A0}">
      <dgm:prSet/>
      <dgm:spPr/>
      <dgm:t>
        <a:bodyPr/>
        <a:lstStyle/>
        <a:p>
          <a:endParaRPr lang="en-IN"/>
        </a:p>
      </dgm:t>
    </dgm:pt>
    <dgm:pt modelId="{530576A5-FBDE-4D98-8D1F-1D5BCF7F77A2}" type="pres">
      <dgm:prSet presAssocID="{8812F92C-8B96-49B7-8FAF-FF21A9AC03C5}" presName="diagram" presStyleCnt="0">
        <dgm:presLayoutVars>
          <dgm:dir/>
          <dgm:resizeHandles val="exact"/>
        </dgm:presLayoutVars>
      </dgm:prSet>
      <dgm:spPr/>
    </dgm:pt>
    <dgm:pt modelId="{288C1260-6851-4C60-8CC3-94BC32033D17}" type="pres">
      <dgm:prSet presAssocID="{5A4084A3-F071-483C-A6BC-005E3D4DB6B0}" presName="node" presStyleLbl="node1" presStyleIdx="0" presStyleCnt="5">
        <dgm:presLayoutVars>
          <dgm:bulletEnabled val="1"/>
        </dgm:presLayoutVars>
      </dgm:prSet>
      <dgm:spPr/>
    </dgm:pt>
    <dgm:pt modelId="{2DAB709C-6E16-4DCF-92AE-BBF125C78CD1}" type="pres">
      <dgm:prSet presAssocID="{DC31AACF-BC5A-4000-8BC2-EAFE99185E43}" presName="sibTrans" presStyleCnt="0"/>
      <dgm:spPr/>
    </dgm:pt>
    <dgm:pt modelId="{CFA110A1-EFA1-46E7-BB84-E6AA81A983DF}" type="pres">
      <dgm:prSet presAssocID="{F2C865FF-3F1C-43A4-85F7-B6ED66D75079}" presName="node" presStyleLbl="node1" presStyleIdx="1" presStyleCnt="5">
        <dgm:presLayoutVars>
          <dgm:bulletEnabled val="1"/>
        </dgm:presLayoutVars>
      </dgm:prSet>
      <dgm:spPr/>
    </dgm:pt>
    <dgm:pt modelId="{D32F39A2-0324-49E0-AC9B-C3AAC374665D}" type="pres">
      <dgm:prSet presAssocID="{CF50FBBB-6BCE-4CE1-8A20-642CA00AED31}" presName="sibTrans" presStyleCnt="0"/>
      <dgm:spPr/>
    </dgm:pt>
    <dgm:pt modelId="{4A5B4200-33E8-4251-8864-49174811CF11}" type="pres">
      <dgm:prSet presAssocID="{7C8EA510-9E03-46AB-A63C-35F0E169C32C}" presName="node" presStyleLbl="node1" presStyleIdx="2" presStyleCnt="5" custLinFactNeighborX="13">
        <dgm:presLayoutVars>
          <dgm:bulletEnabled val="1"/>
        </dgm:presLayoutVars>
      </dgm:prSet>
      <dgm:spPr/>
    </dgm:pt>
    <dgm:pt modelId="{2A44AB71-35F5-48C3-A30C-4D40818DBCB5}" type="pres">
      <dgm:prSet presAssocID="{08497BB2-B8C5-4A57-B05D-2DC303D82841}" presName="sibTrans" presStyleCnt="0"/>
      <dgm:spPr/>
    </dgm:pt>
    <dgm:pt modelId="{9291547B-2585-4D58-81AA-68D945D1607E}" type="pres">
      <dgm:prSet presAssocID="{2976843A-19F9-4DC8-B0D6-6E27AD5940A8}" presName="node" presStyleLbl="node1" presStyleIdx="3" presStyleCnt="5">
        <dgm:presLayoutVars>
          <dgm:bulletEnabled val="1"/>
        </dgm:presLayoutVars>
      </dgm:prSet>
      <dgm:spPr/>
    </dgm:pt>
    <dgm:pt modelId="{89E44C14-C07E-40FE-951F-030FF3CB8D2D}" type="pres">
      <dgm:prSet presAssocID="{B10227B7-96B4-4D60-873A-5AC7D38D48FD}" presName="sibTrans" presStyleCnt="0"/>
      <dgm:spPr/>
    </dgm:pt>
    <dgm:pt modelId="{BD4FE622-7DE0-4984-A983-92B6E25C3B07}" type="pres">
      <dgm:prSet presAssocID="{62112016-87E5-480D-B6F6-375DC04811A4}" presName="node" presStyleLbl="node1" presStyleIdx="4" presStyleCnt="5">
        <dgm:presLayoutVars>
          <dgm:bulletEnabled val="1"/>
        </dgm:presLayoutVars>
      </dgm:prSet>
      <dgm:spPr/>
    </dgm:pt>
  </dgm:ptLst>
  <dgm:cxnLst>
    <dgm:cxn modelId="{246A300A-C3A7-4448-86D8-E8AB8DC019F3}" type="presOf" srcId="{2976843A-19F9-4DC8-B0D6-6E27AD5940A8}" destId="{9291547B-2585-4D58-81AA-68D945D1607E}" srcOrd="0" destOrd="0" presId="urn:microsoft.com/office/officeart/2005/8/layout/default"/>
    <dgm:cxn modelId="{73EA8311-1D36-4AF5-B94B-2E7FF01AF6AB}" type="presOf" srcId="{8812F92C-8B96-49B7-8FAF-FF21A9AC03C5}" destId="{530576A5-FBDE-4D98-8D1F-1D5BCF7F77A2}" srcOrd="0" destOrd="0" presId="urn:microsoft.com/office/officeart/2005/8/layout/default"/>
    <dgm:cxn modelId="{75A01A17-37BF-4B59-BD6F-31FE530FC856}" type="presOf" srcId="{7C8EA510-9E03-46AB-A63C-35F0E169C32C}" destId="{4A5B4200-33E8-4251-8864-49174811CF11}" srcOrd="0" destOrd="0" presId="urn:microsoft.com/office/officeart/2005/8/layout/default"/>
    <dgm:cxn modelId="{F2360335-AD1C-4BB0-93B4-506742189B4E}" type="presOf" srcId="{AE54B83D-FFC3-4458-9666-2CF498220BE1}" destId="{288C1260-6851-4C60-8CC3-94BC32033D17}" srcOrd="0" destOrd="1" presId="urn:microsoft.com/office/officeart/2005/8/layout/default"/>
    <dgm:cxn modelId="{2A1D8E79-D569-4565-B940-80D9B849213F}" type="presOf" srcId="{F2C865FF-3F1C-43A4-85F7-B6ED66D75079}" destId="{CFA110A1-EFA1-46E7-BB84-E6AA81A983DF}" srcOrd="0" destOrd="0" presId="urn:microsoft.com/office/officeart/2005/8/layout/default"/>
    <dgm:cxn modelId="{0C3C6194-7122-4D37-B0E1-BB7DCAAC91F1}" srcId="{8812F92C-8B96-49B7-8FAF-FF21A9AC03C5}" destId="{5A4084A3-F071-483C-A6BC-005E3D4DB6B0}" srcOrd="0" destOrd="0" parTransId="{52B54F06-F412-4657-840E-AB8DC134FDA5}" sibTransId="{DC31AACF-BC5A-4000-8BC2-EAFE99185E43}"/>
    <dgm:cxn modelId="{F5677597-828E-4B7C-B8A8-6D5421990631}" srcId="{8812F92C-8B96-49B7-8FAF-FF21A9AC03C5}" destId="{F2C865FF-3F1C-43A4-85F7-B6ED66D75079}" srcOrd="1" destOrd="0" parTransId="{2893D557-7965-46EA-BEEC-DAD9F412B940}" sibTransId="{CF50FBBB-6BCE-4CE1-8A20-642CA00AED31}"/>
    <dgm:cxn modelId="{B5755A98-CC58-42D3-88B7-A3256B20206E}" srcId="{8812F92C-8B96-49B7-8FAF-FF21A9AC03C5}" destId="{62112016-87E5-480D-B6F6-375DC04811A4}" srcOrd="4" destOrd="0" parTransId="{477DAFB6-AE51-4707-859E-3738A08C860F}" sibTransId="{CEA44EA8-C34B-4F62-B829-EDB533DB7767}"/>
    <dgm:cxn modelId="{DE4D4ABE-F69C-454F-BBA2-DED41FF247A0}" srcId="{5A4084A3-F071-483C-A6BC-005E3D4DB6B0}" destId="{AE54B83D-FFC3-4458-9666-2CF498220BE1}" srcOrd="0" destOrd="0" parTransId="{F636F52B-32C4-4C63-A7D9-961128AD1154}" sibTransId="{9763DB4D-DE73-4124-A5AE-2555449A0AB7}"/>
    <dgm:cxn modelId="{93ADAEC3-2EDE-477E-8A82-015C62658CD5}" srcId="{8812F92C-8B96-49B7-8FAF-FF21A9AC03C5}" destId="{2976843A-19F9-4DC8-B0D6-6E27AD5940A8}" srcOrd="3" destOrd="0" parTransId="{FBF546D6-A964-4BF7-AD6C-9C22FE963245}" sibTransId="{B10227B7-96B4-4D60-873A-5AC7D38D48FD}"/>
    <dgm:cxn modelId="{82C149D0-F182-41F0-8F52-E9B65742E883}" srcId="{8812F92C-8B96-49B7-8FAF-FF21A9AC03C5}" destId="{7C8EA510-9E03-46AB-A63C-35F0E169C32C}" srcOrd="2" destOrd="0" parTransId="{092BC250-525B-4883-B6E1-FFBEAB3A7F49}" sibTransId="{08497BB2-B8C5-4A57-B05D-2DC303D82841}"/>
    <dgm:cxn modelId="{917351D9-F8F4-4F15-AFB5-E0FF7E07686C}" type="presOf" srcId="{62112016-87E5-480D-B6F6-375DC04811A4}" destId="{BD4FE622-7DE0-4984-A983-92B6E25C3B07}" srcOrd="0" destOrd="0" presId="urn:microsoft.com/office/officeart/2005/8/layout/default"/>
    <dgm:cxn modelId="{5B49DCFE-3C0C-4885-AF04-E18512054BC6}" type="presOf" srcId="{5A4084A3-F071-483C-A6BC-005E3D4DB6B0}" destId="{288C1260-6851-4C60-8CC3-94BC32033D17}" srcOrd="0" destOrd="0" presId="urn:microsoft.com/office/officeart/2005/8/layout/default"/>
    <dgm:cxn modelId="{7673CD58-F47A-4D10-9FBA-936AD983E4E3}" type="presParOf" srcId="{530576A5-FBDE-4D98-8D1F-1D5BCF7F77A2}" destId="{288C1260-6851-4C60-8CC3-94BC32033D17}" srcOrd="0" destOrd="0" presId="urn:microsoft.com/office/officeart/2005/8/layout/default"/>
    <dgm:cxn modelId="{F72ED8E1-F58F-4A45-8AE9-1E015CF98618}" type="presParOf" srcId="{530576A5-FBDE-4D98-8D1F-1D5BCF7F77A2}" destId="{2DAB709C-6E16-4DCF-92AE-BBF125C78CD1}" srcOrd="1" destOrd="0" presId="urn:microsoft.com/office/officeart/2005/8/layout/default"/>
    <dgm:cxn modelId="{762CFB3F-E58B-46CC-ABF0-6ABCEB6437C4}" type="presParOf" srcId="{530576A5-FBDE-4D98-8D1F-1D5BCF7F77A2}" destId="{CFA110A1-EFA1-46E7-BB84-E6AA81A983DF}" srcOrd="2" destOrd="0" presId="urn:microsoft.com/office/officeart/2005/8/layout/default"/>
    <dgm:cxn modelId="{39A6A9DC-56A1-4BD8-A0F5-5F3E288DBC66}" type="presParOf" srcId="{530576A5-FBDE-4D98-8D1F-1D5BCF7F77A2}" destId="{D32F39A2-0324-49E0-AC9B-C3AAC374665D}" srcOrd="3" destOrd="0" presId="urn:microsoft.com/office/officeart/2005/8/layout/default"/>
    <dgm:cxn modelId="{7FE60CCE-6137-45C4-BAD0-F92CFE04C26A}" type="presParOf" srcId="{530576A5-FBDE-4D98-8D1F-1D5BCF7F77A2}" destId="{4A5B4200-33E8-4251-8864-49174811CF11}" srcOrd="4" destOrd="0" presId="urn:microsoft.com/office/officeart/2005/8/layout/default"/>
    <dgm:cxn modelId="{5E4905E8-5E83-4678-AC73-9D53FD443D07}" type="presParOf" srcId="{530576A5-FBDE-4D98-8D1F-1D5BCF7F77A2}" destId="{2A44AB71-35F5-48C3-A30C-4D40818DBCB5}" srcOrd="5" destOrd="0" presId="urn:microsoft.com/office/officeart/2005/8/layout/default"/>
    <dgm:cxn modelId="{795DF34C-AB33-4E1B-A203-9C222C21865E}" type="presParOf" srcId="{530576A5-FBDE-4D98-8D1F-1D5BCF7F77A2}" destId="{9291547B-2585-4D58-81AA-68D945D1607E}" srcOrd="6" destOrd="0" presId="urn:microsoft.com/office/officeart/2005/8/layout/default"/>
    <dgm:cxn modelId="{0A8E48EB-7A8F-4ADC-A301-7685EB369B17}" type="presParOf" srcId="{530576A5-FBDE-4D98-8D1F-1D5BCF7F77A2}" destId="{89E44C14-C07E-40FE-951F-030FF3CB8D2D}" srcOrd="7" destOrd="0" presId="urn:microsoft.com/office/officeart/2005/8/layout/default"/>
    <dgm:cxn modelId="{D6DE102F-6B01-4E7F-A118-8F9382885134}" type="presParOf" srcId="{530576A5-FBDE-4D98-8D1F-1D5BCF7F77A2}" destId="{BD4FE622-7DE0-4984-A983-92B6E25C3B0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EBD14-A585-47BA-8DF5-52F26BB367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FFF4EE-A47A-49F8-9932-6A14E902B979}">
      <dgm:prSet phldrT="[Text]"/>
      <dgm:spPr/>
      <dgm:t>
        <a:bodyPr/>
        <a:lstStyle/>
        <a:p>
          <a:r>
            <a:rPr lang="en-IN" dirty="0"/>
            <a:t>Model training and </a:t>
          </a:r>
          <a:r>
            <a:rPr lang="en-IN" dirty="0" err="1"/>
            <a:t>evalution</a:t>
          </a:r>
          <a:endParaRPr lang="en-IN" dirty="0"/>
        </a:p>
      </dgm:t>
    </dgm:pt>
    <dgm:pt modelId="{148EB29D-8313-4869-8D12-D8E3D4B0B84B}" type="parTrans" cxnId="{D67BFFD9-20E5-4824-B610-521F0BA6E0B6}">
      <dgm:prSet/>
      <dgm:spPr/>
      <dgm:t>
        <a:bodyPr/>
        <a:lstStyle/>
        <a:p>
          <a:endParaRPr lang="en-IN"/>
        </a:p>
      </dgm:t>
    </dgm:pt>
    <dgm:pt modelId="{DDC53A8A-6D49-4D1E-8ACC-56F5361DA206}" type="sibTrans" cxnId="{D67BFFD9-20E5-4824-B610-521F0BA6E0B6}">
      <dgm:prSet/>
      <dgm:spPr/>
      <dgm:t>
        <a:bodyPr/>
        <a:lstStyle/>
        <a:p>
          <a:endParaRPr lang="en-IN"/>
        </a:p>
      </dgm:t>
    </dgm:pt>
    <dgm:pt modelId="{52713F5E-297C-41FF-900B-E5CFE16DFA85}">
      <dgm:prSet phldrT="[Text]"/>
      <dgm:spPr/>
      <dgm:t>
        <a:bodyPr/>
        <a:lstStyle/>
        <a:p>
          <a:r>
            <a:rPr lang="en-IN" dirty="0"/>
            <a:t>Integration with marketing channels</a:t>
          </a:r>
        </a:p>
      </dgm:t>
    </dgm:pt>
    <dgm:pt modelId="{E2956520-C86E-4EA8-9F35-AEE6335707CD}" type="parTrans" cxnId="{8D39C03B-1B16-46F3-BB88-41F1C2B78DE1}">
      <dgm:prSet/>
      <dgm:spPr/>
      <dgm:t>
        <a:bodyPr/>
        <a:lstStyle/>
        <a:p>
          <a:endParaRPr lang="en-IN"/>
        </a:p>
      </dgm:t>
    </dgm:pt>
    <dgm:pt modelId="{EBF974AE-4453-42E9-A94C-E94A37AFCB38}" type="sibTrans" cxnId="{8D39C03B-1B16-46F3-BB88-41F1C2B78DE1}">
      <dgm:prSet/>
      <dgm:spPr/>
      <dgm:t>
        <a:bodyPr/>
        <a:lstStyle/>
        <a:p>
          <a:endParaRPr lang="en-IN"/>
        </a:p>
      </dgm:t>
    </dgm:pt>
    <dgm:pt modelId="{13B1E51A-972F-4EE7-B90A-8D5AC770E8FC}">
      <dgm:prSet phldrT="[Text]"/>
      <dgm:spPr/>
      <dgm:t>
        <a:bodyPr/>
        <a:lstStyle/>
        <a:p>
          <a:r>
            <a:rPr lang="en-IN" dirty="0"/>
            <a:t>Real time monitoring</a:t>
          </a:r>
        </a:p>
      </dgm:t>
    </dgm:pt>
    <dgm:pt modelId="{8E9F3574-B376-4ADB-8B46-404328CDA994}" type="parTrans" cxnId="{4EFBE0C0-4241-485D-961D-F82B09A67A03}">
      <dgm:prSet/>
      <dgm:spPr/>
      <dgm:t>
        <a:bodyPr/>
        <a:lstStyle/>
        <a:p>
          <a:endParaRPr lang="en-IN"/>
        </a:p>
      </dgm:t>
    </dgm:pt>
    <dgm:pt modelId="{0873A356-C8E3-4CC0-AA7F-EA57637112DF}" type="sibTrans" cxnId="{4EFBE0C0-4241-485D-961D-F82B09A67A03}">
      <dgm:prSet/>
      <dgm:spPr/>
      <dgm:t>
        <a:bodyPr/>
        <a:lstStyle/>
        <a:p>
          <a:endParaRPr lang="en-IN"/>
        </a:p>
      </dgm:t>
    </dgm:pt>
    <dgm:pt modelId="{4434A649-4DAA-4B5A-8F71-8B4EB434AA47}">
      <dgm:prSet phldrT="[Text]"/>
      <dgm:spPr/>
      <dgm:t>
        <a:bodyPr/>
        <a:lstStyle/>
        <a:p>
          <a:r>
            <a:rPr lang="en-IN" dirty="0"/>
            <a:t>Sentiment visualization and reporting</a:t>
          </a:r>
        </a:p>
      </dgm:t>
    </dgm:pt>
    <dgm:pt modelId="{F9B9C8D3-2D5B-4D1E-8E0F-C8D208AD2BA8}" type="parTrans" cxnId="{99748978-6B6D-4D29-ABF0-228CE8DDE2F6}">
      <dgm:prSet/>
      <dgm:spPr/>
      <dgm:t>
        <a:bodyPr/>
        <a:lstStyle/>
        <a:p>
          <a:endParaRPr lang="en-IN"/>
        </a:p>
      </dgm:t>
    </dgm:pt>
    <dgm:pt modelId="{26AAD5AF-7F9E-4305-A4D3-1A3057A2D553}" type="sibTrans" cxnId="{99748978-6B6D-4D29-ABF0-228CE8DDE2F6}">
      <dgm:prSet/>
      <dgm:spPr/>
      <dgm:t>
        <a:bodyPr/>
        <a:lstStyle/>
        <a:p>
          <a:endParaRPr lang="en-IN"/>
        </a:p>
      </dgm:t>
    </dgm:pt>
    <dgm:pt modelId="{5D6C035F-5907-4C8D-ADF2-EBE7848C32E3}">
      <dgm:prSet phldrT="[Text]"/>
      <dgm:spPr/>
      <dgm:t>
        <a:bodyPr/>
        <a:lstStyle/>
        <a:p>
          <a:r>
            <a:rPr lang="en-IN" dirty="0"/>
            <a:t>Feedback loop and  model improvement</a:t>
          </a:r>
        </a:p>
      </dgm:t>
    </dgm:pt>
    <dgm:pt modelId="{B585C494-4433-4E09-B14C-978B4D6588F8}" type="parTrans" cxnId="{58F03934-F360-434F-BF5A-FCECDBB477A5}">
      <dgm:prSet/>
      <dgm:spPr/>
      <dgm:t>
        <a:bodyPr/>
        <a:lstStyle/>
        <a:p>
          <a:endParaRPr lang="en-IN"/>
        </a:p>
      </dgm:t>
    </dgm:pt>
    <dgm:pt modelId="{F2BA175C-68F4-4256-B2CD-D5D7A8C091C9}" type="sibTrans" cxnId="{58F03934-F360-434F-BF5A-FCECDBB477A5}">
      <dgm:prSet/>
      <dgm:spPr/>
      <dgm:t>
        <a:bodyPr/>
        <a:lstStyle/>
        <a:p>
          <a:endParaRPr lang="en-IN"/>
        </a:p>
      </dgm:t>
    </dgm:pt>
    <dgm:pt modelId="{813CFBF9-84AA-48C6-B720-C75E52A482EF}" type="pres">
      <dgm:prSet presAssocID="{6CEEBD14-A585-47BA-8DF5-52F26BB3675E}" presName="diagram" presStyleCnt="0">
        <dgm:presLayoutVars>
          <dgm:dir/>
          <dgm:resizeHandles val="exact"/>
        </dgm:presLayoutVars>
      </dgm:prSet>
      <dgm:spPr/>
    </dgm:pt>
    <dgm:pt modelId="{9E3123AC-A1D4-4357-961C-F67C7E681B93}" type="pres">
      <dgm:prSet presAssocID="{AFFFF4EE-A47A-49F8-9932-6A14E902B979}" presName="node" presStyleLbl="node1" presStyleIdx="0" presStyleCnt="5">
        <dgm:presLayoutVars>
          <dgm:bulletEnabled val="1"/>
        </dgm:presLayoutVars>
      </dgm:prSet>
      <dgm:spPr/>
    </dgm:pt>
    <dgm:pt modelId="{91C28537-2D2F-45C6-9B2E-DFB46E23F3C1}" type="pres">
      <dgm:prSet presAssocID="{DDC53A8A-6D49-4D1E-8ACC-56F5361DA206}" presName="sibTrans" presStyleCnt="0"/>
      <dgm:spPr/>
    </dgm:pt>
    <dgm:pt modelId="{5CCCDDB1-189E-4DEC-9717-BC872E7DE509}" type="pres">
      <dgm:prSet presAssocID="{52713F5E-297C-41FF-900B-E5CFE16DFA85}" presName="node" presStyleLbl="node1" presStyleIdx="1" presStyleCnt="5">
        <dgm:presLayoutVars>
          <dgm:bulletEnabled val="1"/>
        </dgm:presLayoutVars>
      </dgm:prSet>
      <dgm:spPr/>
    </dgm:pt>
    <dgm:pt modelId="{A958376B-95A7-4809-ABCB-1E836FF54AA8}" type="pres">
      <dgm:prSet presAssocID="{EBF974AE-4453-42E9-A94C-E94A37AFCB38}" presName="sibTrans" presStyleCnt="0"/>
      <dgm:spPr/>
    </dgm:pt>
    <dgm:pt modelId="{072603A7-33A2-40DF-98AC-71E60C6B7A70}" type="pres">
      <dgm:prSet presAssocID="{13B1E51A-972F-4EE7-B90A-8D5AC770E8FC}" presName="node" presStyleLbl="node1" presStyleIdx="2" presStyleCnt="5">
        <dgm:presLayoutVars>
          <dgm:bulletEnabled val="1"/>
        </dgm:presLayoutVars>
      </dgm:prSet>
      <dgm:spPr/>
    </dgm:pt>
    <dgm:pt modelId="{43DC31A9-01E9-4203-94CC-6AFF5D2D74A2}" type="pres">
      <dgm:prSet presAssocID="{0873A356-C8E3-4CC0-AA7F-EA57637112DF}" presName="sibTrans" presStyleCnt="0"/>
      <dgm:spPr/>
    </dgm:pt>
    <dgm:pt modelId="{DCFF37CC-7BEE-40D4-B0EC-77B3482E4BA2}" type="pres">
      <dgm:prSet presAssocID="{4434A649-4DAA-4B5A-8F71-8B4EB434AA47}" presName="node" presStyleLbl="node1" presStyleIdx="3" presStyleCnt="5">
        <dgm:presLayoutVars>
          <dgm:bulletEnabled val="1"/>
        </dgm:presLayoutVars>
      </dgm:prSet>
      <dgm:spPr/>
    </dgm:pt>
    <dgm:pt modelId="{DED653CA-45A2-4FFD-9352-7F1A0BA2366E}" type="pres">
      <dgm:prSet presAssocID="{26AAD5AF-7F9E-4305-A4D3-1A3057A2D553}" presName="sibTrans" presStyleCnt="0"/>
      <dgm:spPr/>
    </dgm:pt>
    <dgm:pt modelId="{1F8F9E78-4AC3-47F4-9623-CD0B3DA2B5E0}" type="pres">
      <dgm:prSet presAssocID="{5D6C035F-5907-4C8D-ADF2-EBE7848C32E3}" presName="node" presStyleLbl="node1" presStyleIdx="4" presStyleCnt="5">
        <dgm:presLayoutVars>
          <dgm:bulletEnabled val="1"/>
        </dgm:presLayoutVars>
      </dgm:prSet>
      <dgm:spPr/>
    </dgm:pt>
  </dgm:ptLst>
  <dgm:cxnLst>
    <dgm:cxn modelId="{F980A328-20A1-46B3-9702-7922C95B122E}" type="presOf" srcId="{AFFFF4EE-A47A-49F8-9932-6A14E902B979}" destId="{9E3123AC-A1D4-4357-961C-F67C7E681B93}" srcOrd="0" destOrd="0" presId="urn:microsoft.com/office/officeart/2005/8/layout/default"/>
    <dgm:cxn modelId="{58F03934-F360-434F-BF5A-FCECDBB477A5}" srcId="{6CEEBD14-A585-47BA-8DF5-52F26BB3675E}" destId="{5D6C035F-5907-4C8D-ADF2-EBE7848C32E3}" srcOrd="4" destOrd="0" parTransId="{B585C494-4433-4E09-B14C-978B4D6588F8}" sibTransId="{F2BA175C-68F4-4256-B2CD-D5D7A8C091C9}"/>
    <dgm:cxn modelId="{8D39C03B-1B16-46F3-BB88-41F1C2B78DE1}" srcId="{6CEEBD14-A585-47BA-8DF5-52F26BB3675E}" destId="{52713F5E-297C-41FF-900B-E5CFE16DFA85}" srcOrd="1" destOrd="0" parTransId="{E2956520-C86E-4EA8-9F35-AEE6335707CD}" sibTransId="{EBF974AE-4453-42E9-A94C-E94A37AFCB38}"/>
    <dgm:cxn modelId="{76B10B67-7415-4DFF-9787-7E219F9761BD}" type="presOf" srcId="{52713F5E-297C-41FF-900B-E5CFE16DFA85}" destId="{5CCCDDB1-189E-4DEC-9717-BC872E7DE509}" srcOrd="0" destOrd="0" presId="urn:microsoft.com/office/officeart/2005/8/layout/default"/>
    <dgm:cxn modelId="{99748978-6B6D-4D29-ABF0-228CE8DDE2F6}" srcId="{6CEEBD14-A585-47BA-8DF5-52F26BB3675E}" destId="{4434A649-4DAA-4B5A-8F71-8B4EB434AA47}" srcOrd="3" destOrd="0" parTransId="{F9B9C8D3-2D5B-4D1E-8E0F-C8D208AD2BA8}" sibTransId="{26AAD5AF-7F9E-4305-A4D3-1A3057A2D553}"/>
    <dgm:cxn modelId="{EDC2D3B6-7B7D-42F4-AC9B-5E5AA8B6BB9C}" type="presOf" srcId="{5D6C035F-5907-4C8D-ADF2-EBE7848C32E3}" destId="{1F8F9E78-4AC3-47F4-9623-CD0B3DA2B5E0}" srcOrd="0" destOrd="0" presId="urn:microsoft.com/office/officeart/2005/8/layout/default"/>
    <dgm:cxn modelId="{4EFBE0C0-4241-485D-961D-F82B09A67A03}" srcId="{6CEEBD14-A585-47BA-8DF5-52F26BB3675E}" destId="{13B1E51A-972F-4EE7-B90A-8D5AC770E8FC}" srcOrd="2" destOrd="0" parTransId="{8E9F3574-B376-4ADB-8B46-404328CDA994}" sibTransId="{0873A356-C8E3-4CC0-AA7F-EA57637112DF}"/>
    <dgm:cxn modelId="{BFCB98C7-F0F1-446F-8953-CA1F4F20E0BB}" type="presOf" srcId="{13B1E51A-972F-4EE7-B90A-8D5AC770E8FC}" destId="{072603A7-33A2-40DF-98AC-71E60C6B7A70}" srcOrd="0" destOrd="0" presId="urn:microsoft.com/office/officeart/2005/8/layout/default"/>
    <dgm:cxn modelId="{D67BFFD9-20E5-4824-B610-521F0BA6E0B6}" srcId="{6CEEBD14-A585-47BA-8DF5-52F26BB3675E}" destId="{AFFFF4EE-A47A-49F8-9932-6A14E902B979}" srcOrd="0" destOrd="0" parTransId="{148EB29D-8313-4869-8D12-D8E3D4B0B84B}" sibTransId="{DDC53A8A-6D49-4D1E-8ACC-56F5361DA206}"/>
    <dgm:cxn modelId="{75A3E8DB-F9F8-4125-8B2E-8BD751578FB7}" type="presOf" srcId="{4434A649-4DAA-4B5A-8F71-8B4EB434AA47}" destId="{DCFF37CC-7BEE-40D4-B0EC-77B3482E4BA2}" srcOrd="0" destOrd="0" presId="urn:microsoft.com/office/officeart/2005/8/layout/default"/>
    <dgm:cxn modelId="{470783EF-E8D1-45F5-8A65-DF9C380ED918}" type="presOf" srcId="{6CEEBD14-A585-47BA-8DF5-52F26BB3675E}" destId="{813CFBF9-84AA-48C6-B720-C75E52A482EF}" srcOrd="0" destOrd="0" presId="urn:microsoft.com/office/officeart/2005/8/layout/default"/>
    <dgm:cxn modelId="{0946D680-F1B7-4627-96B9-042C12C0F499}" type="presParOf" srcId="{813CFBF9-84AA-48C6-B720-C75E52A482EF}" destId="{9E3123AC-A1D4-4357-961C-F67C7E681B93}" srcOrd="0" destOrd="0" presId="urn:microsoft.com/office/officeart/2005/8/layout/default"/>
    <dgm:cxn modelId="{4D937D13-81CF-4A29-A9B4-5D391DE17B35}" type="presParOf" srcId="{813CFBF9-84AA-48C6-B720-C75E52A482EF}" destId="{91C28537-2D2F-45C6-9B2E-DFB46E23F3C1}" srcOrd="1" destOrd="0" presId="urn:microsoft.com/office/officeart/2005/8/layout/default"/>
    <dgm:cxn modelId="{7D4F3DFE-C1EB-4019-B822-D20A36E53379}" type="presParOf" srcId="{813CFBF9-84AA-48C6-B720-C75E52A482EF}" destId="{5CCCDDB1-189E-4DEC-9717-BC872E7DE509}" srcOrd="2" destOrd="0" presId="urn:microsoft.com/office/officeart/2005/8/layout/default"/>
    <dgm:cxn modelId="{E414D872-81AB-42AF-B37D-E238E25A7A63}" type="presParOf" srcId="{813CFBF9-84AA-48C6-B720-C75E52A482EF}" destId="{A958376B-95A7-4809-ABCB-1E836FF54AA8}" srcOrd="3" destOrd="0" presId="urn:microsoft.com/office/officeart/2005/8/layout/default"/>
    <dgm:cxn modelId="{7AFDBB90-7D34-4DF2-8DAC-80290D34FC75}" type="presParOf" srcId="{813CFBF9-84AA-48C6-B720-C75E52A482EF}" destId="{072603A7-33A2-40DF-98AC-71E60C6B7A70}" srcOrd="4" destOrd="0" presId="urn:microsoft.com/office/officeart/2005/8/layout/default"/>
    <dgm:cxn modelId="{BE6DCCC8-72BB-4190-BC24-C79874E608DF}" type="presParOf" srcId="{813CFBF9-84AA-48C6-B720-C75E52A482EF}" destId="{43DC31A9-01E9-4203-94CC-6AFF5D2D74A2}" srcOrd="5" destOrd="0" presId="urn:microsoft.com/office/officeart/2005/8/layout/default"/>
    <dgm:cxn modelId="{4E07711D-940F-44FD-83F8-7F6357ED0BA6}" type="presParOf" srcId="{813CFBF9-84AA-48C6-B720-C75E52A482EF}" destId="{DCFF37CC-7BEE-40D4-B0EC-77B3482E4BA2}" srcOrd="6" destOrd="0" presId="urn:microsoft.com/office/officeart/2005/8/layout/default"/>
    <dgm:cxn modelId="{F0EC9EE1-E2FC-4E82-A8A0-C259C356480B}" type="presParOf" srcId="{813CFBF9-84AA-48C6-B720-C75E52A482EF}" destId="{DED653CA-45A2-4FFD-9352-7F1A0BA2366E}" srcOrd="7" destOrd="0" presId="urn:microsoft.com/office/officeart/2005/8/layout/default"/>
    <dgm:cxn modelId="{B303A667-834D-4D7F-AC6E-F6233E78DC13}" type="presParOf" srcId="{813CFBF9-84AA-48C6-B720-C75E52A482EF}" destId="{1F8F9E78-4AC3-47F4-9623-CD0B3DA2B5E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C1260-6851-4C60-8CC3-94BC32033D17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define objectives and scope</a:t>
          </a:r>
        </a:p>
      </dsp:txBody>
      <dsp:txXfrm>
        <a:off x="0" y="39687"/>
        <a:ext cx="3286125" cy="1971675"/>
      </dsp:txXfrm>
    </dsp:sp>
    <dsp:sp modelId="{CFA110A1-EFA1-46E7-BB84-E6AA81A983DF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Data collection</a:t>
          </a:r>
        </a:p>
      </dsp:txBody>
      <dsp:txXfrm>
        <a:off x="3614737" y="39687"/>
        <a:ext cx="3286125" cy="1971675"/>
      </dsp:txXfrm>
    </dsp:sp>
    <dsp:sp modelId="{4A5B4200-33E8-4251-8864-49174811CF1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Data preprocessing</a:t>
          </a:r>
        </a:p>
      </dsp:txBody>
      <dsp:txXfrm>
        <a:off x="7229475" y="39687"/>
        <a:ext cx="3286125" cy="1971675"/>
      </dsp:txXfrm>
    </dsp:sp>
    <dsp:sp modelId="{9291547B-2585-4D58-81AA-68D945D1607E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Feature extraction</a:t>
          </a:r>
        </a:p>
      </dsp:txBody>
      <dsp:txXfrm>
        <a:off x="1807368" y="2339975"/>
        <a:ext cx="3286125" cy="1971675"/>
      </dsp:txXfrm>
    </dsp:sp>
    <dsp:sp modelId="{BD4FE622-7DE0-4984-A983-92B6E25C3B07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Model selection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123AC-A1D4-4357-961C-F67C7E681B9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Model training and </a:t>
          </a:r>
          <a:r>
            <a:rPr lang="en-IN" sz="3800" kern="1200" dirty="0" err="1"/>
            <a:t>evalution</a:t>
          </a:r>
          <a:endParaRPr lang="en-IN" sz="3800" kern="1200" dirty="0"/>
        </a:p>
      </dsp:txBody>
      <dsp:txXfrm>
        <a:off x="0" y="39687"/>
        <a:ext cx="3286125" cy="1971675"/>
      </dsp:txXfrm>
    </dsp:sp>
    <dsp:sp modelId="{5CCCDDB1-189E-4DEC-9717-BC872E7DE509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Integration with marketing channels</a:t>
          </a:r>
        </a:p>
      </dsp:txBody>
      <dsp:txXfrm>
        <a:off x="3614737" y="39687"/>
        <a:ext cx="3286125" cy="1971675"/>
      </dsp:txXfrm>
    </dsp:sp>
    <dsp:sp modelId="{072603A7-33A2-40DF-98AC-71E60C6B7A70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Real time monitoring</a:t>
          </a:r>
        </a:p>
      </dsp:txBody>
      <dsp:txXfrm>
        <a:off x="7229475" y="39687"/>
        <a:ext cx="3286125" cy="1971675"/>
      </dsp:txXfrm>
    </dsp:sp>
    <dsp:sp modelId="{DCFF37CC-7BEE-40D4-B0EC-77B3482E4BA2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Sentiment visualization and reporting</a:t>
          </a:r>
        </a:p>
      </dsp:txBody>
      <dsp:txXfrm>
        <a:off x="1807368" y="2339975"/>
        <a:ext cx="3286125" cy="1971675"/>
      </dsp:txXfrm>
    </dsp:sp>
    <dsp:sp modelId="{1F8F9E78-4AC3-47F4-9623-CD0B3DA2B5E0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Feedback loop and  model improvement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5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6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6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9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7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4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4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8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78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8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5DEC37-12BB-5EA2-AEF4-C4B42627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070" y="609600"/>
            <a:ext cx="8825658" cy="2471060"/>
          </a:xfrm>
        </p:spPr>
        <p:txBody>
          <a:bodyPr>
            <a:normAutofit/>
          </a:bodyPr>
          <a:lstStyle/>
          <a:p>
            <a:r>
              <a:rPr lang="en-IN" dirty="0"/>
              <a:t>SENTIMENTAL ANALYSIS OF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2023-CA00-E200-E3C6-C49A6E7D9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674" y="3891280"/>
            <a:ext cx="8984725" cy="154432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 NAME :  SANDHIYA.K</a:t>
            </a:r>
          </a:p>
          <a:p>
            <a:r>
              <a:rPr lang="en-IN" dirty="0"/>
              <a:t>REG NO : 212921104042</a:t>
            </a:r>
          </a:p>
          <a:p>
            <a:r>
              <a:rPr lang="en-IN" dirty="0"/>
              <a:t>DEPT/SEM : CSE/V</a:t>
            </a:r>
          </a:p>
          <a:p>
            <a:r>
              <a:rPr lang="en-IN" dirty="0"/>
              <a:t>COLLEGE : 2129-SJCE</a:t>
            </a:r>
          </a:p>
        </p:txBody>
      </p:sp>
    </p:spTree>
    <p:extLst>
      <p:ext uri="{BB962C8B-B14F-4D97-AF65-F5344CB8AC3E}">
        <p14:creationId xmlns:p14="http://schemas.microsoft.com/office/powerpoint/2010/main" val="98294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B00A-F902-8347-2408-889F63EA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phase: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D3283-C2CB-FBA3-DCBE-B2FCBE034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661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3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379BF6-6EBB-224E-5DBD-58C6C8F30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0197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0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183E-DDCF-A412-AF0A-F96761B3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23733"/>
            <a:ext cx="10144760" cy="1293028"/>
          </a:xfrm>
        </p:spPr>
        <p:txBody>
          <a:bodyPr>
            <a:normAutofit/>
          </a:bodyPr>
          <a:lstStyle/>
          <a:p>
            <a:r>
              <a:rPr lang="en-IN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2CDA-9B55-C5C5-B046-4B26080A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040" y="1717040"/>
            <a:ext cx="5334000" cy="4435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1.Define objectives and scope: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00B0F0"/>
              </a:solidFill>
            </a:endParaRPr>
          </a:p>
          <a:p>
            <a:pPr marL="0" indent="0" algn="l">
              <a:buNone/>
            </a:pPr>
            <a:r>
              <a:rPr lang="en-US" sz="2400" b="1" dirty="0"/>
              <a:t>clearly outline the goals of sentiment</a:t>
            </a:r>
          </a:p>
          <a:p>
            <a:pPr marL="0" indent="0" algn="l">
              <a:buNone/>
            </a:pPr>
            <a:r>
              <a:rPr lang="en-US" sz="2400" b="1" dirty="0" err="1"/>
              <a:t>analysis.Are</a:t>
            </a:r>
            <a:r>
              <a:rPr lang="en-US" sz="2400" b="1" dirty="0"/>
              <a:t> you   focusing on social</a:t>
            </a:r>
          </a:p>
          <a:p>
            <a:pPr marL="0" indent="0" algn="l">
              <a:buNone/>
            </a:pPr>
            <a:r>
              <a:rPr lang="en-US" sz="2400" b="1" dirty="0" err="1"/>
              <a:t>media,customer</a:t>
            </a:r>
            <a:r>
              <a:rPr lang="en-US" sz="2400" b="1" dirty="0"/>
              <a:t> </a:t>
            </a:r>
            <a:r>
              <a:rPr lang="en-US" sz="2400" b="1" dirty="0" err="1"/>
              <a:t>reviews,or</a:t>
            </a:r>
            <a:r>
              <a:rPr lang="en-US" sz="2400" b="1" dirty="0"/>
              <a:t> other</a:t>
            </a:r>
          </a:p>
          <a:p>
            <a:pPr marL="0" indent="0" algn="l">
              <a:buNone/>
            </a:pPr>
            <a:r>
              <a:rPr lang="en-US" sz="2400" b="1" dirty="0"/>
              <a:t>sources? What  kind of insights are you</a:t>
            </a:r>
          </a:p>
          <a:p>
            <a:pPr marL="0" indent="0" algn="l">
              <a:buNone/>
            </a:pPr>
            <a:r>
              <a:rPr lang="en-US" sz="2400" b="1" dirty="0"/>
              <a:t>looking to gain?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</a:p>
          <a:p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7657B-5629-D0E0-B239-6B8377F2A5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Söhne"/>
              </a:rPr>
              <a:t>2</a:t>
            </a:r>
            <a:r>
              <a:rPr lang="en-US" sz="3200" dirty="0">
                <a:solidFill>
                  <a:srgbClr val="00B0F0"/>
                </a:solidFill>
                <a:latin typeface="Söhne"/>
              </a:rPr>
              <a:t>.</a:t>
            </a:r>
            <a:r>
              <a:rPr lang="en-US" sz="3200" b="1" dirty="0">
                <a:solidFill>
                  <a:srgbClr val="00B0F0"/>
                </a:solidFill>
                <a:latin typeface="Söhne"/>
              </a:rPr>
              <a:t>Data  collection</a:t>
            </a:r>
            <a:r>
              <a:rPr lang="en-US" sz="2800" b="1" dirty="0">
                <a:solidFill>
                  <a:srgbClr val="00B0F0"/>
                </a:solidFill>
                <a:latin typeface="Söhne"/>
              </a:rPr>
              <a:t>:</a:t>
            </a:r>
          </a:p>
          <a:p>
            <a:pPr marL="457200" lvl="1" indent="0" algn="l">
              <a:buNone/>
            </a:pPr>
            <a:endParaRPr lang="en-US" sz="3200" b="1" dirty="0">
              <a:solidFill>
                <a:srgbClr val="00B0F0"/>
              </a:solidFill>
              <a:latin typeface="Söhne"/>
            </a:endParaRP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data from various marketing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channels like social media,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customer reviews, surveys, and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feedback </a:t>
            </a:r>
            <a:r>
              <a:rPr lang="en-US" sz="2400" b="1" dirty="0" err="1">
                <a:solidFill>
                  <a:srgbClr val="D1D5DB"/>
                </a:solidFill>
                <a:latin typeface="Söhne"/>
              </a:rPr>
              <a:t>Gather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forms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. Ensure the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data is diverse and representative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of your target audience.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84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B608F-3D01-C888-32F2-F6D26D1B2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3.Data preprocessing: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16D39-1C1B-20EC-6ED6-294DC72741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Clean and preprocess the data to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remove noise</a:t>
            </a:r>
          </a:p>
          <a:p>
            <a:pPr marL="457200" lvl="1" indent="0" algn="l">
              <a:buNone/>
            </a:pP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irrelevantinformation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,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and standardize</a:t>
            </a:r>
          </a:p>
          <a:p>
            <a:pPr marL="457200" lvl="1" indent="0" algn="l">
              <a:buNone/>
            </a:pP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tex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e.g.lowercasing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,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removing special characters,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stemming/lemmatization).</a:t>
            </a:r>
          </a:p>
          <a:p>
            <a:endParaRPr lang="en-US" sz="2400" dirty="0"/>
          </a:p>
          <a:p>
            <a:endParaRPr lang="en-US" sz="2400" dirty="0"/>
          </a:p>
          <a:p>
            <a:br>
              <a:rPr lang="en-US" sz="2400" dirty="0"/>
            </a:b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928D2-3A35-577B-20A9-DD5E38FA4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4.Feature extraction: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8E1DA-CD85-104F-C365-F0D5171278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D1D5DB"/>
                </a:solidFill>
                <a:latin typeface="Söhne"/>
              </a:rPr>
              <a:t>TechniquesConvert</a:t>
            </a:r>
            <a:r>
              <a:rPr lang="en-US" sz="2400" b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text data into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numerical format for analysis.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Lik</a:t>
            </a: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TF-IDF(Term Frequency-Inverse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Document Frequency) or word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embeddings (e.g., Word2Vec,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GloVe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) can be used.</a:t>
            </a:r>
          </a:p>
          <a:p>
            <a:pPr marL="0" indent="0">
              <a:buNone/>
            </a:pP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202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E947-E73C-C7AD-92FA-32ACB762E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B0F0"/>
                </a:solidFill>
                <a:latin typeface="Söhne"/>
              </a:rPr>
              <a:t>5.model selection: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00B0F0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Choose an appropriate sentiment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     analysis model. Common choices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    </a:t>
            </a:r>
            <a:r>
              <a:rPr lang="en-IN" sz="2400" b="1" i="0" dirty="0" err="1">
                <a:solidFill>
                  <a:srgbClr val="D1D5DB"/>
                </a:solidFill>
                <a:effectLst/>
                <a:latin typeface="Söhne"/>
              </a:rPr>
              <a:t>include:Rule-based</a:t>
            </a: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Machine learning algorithms (e.g.,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 Support Vector Machines, Naive Bayes,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    Neural Networks)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Pre-trained models like BERT, GPT-3, etc.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EE89A-E05F-D54C-3077-3D72B4D7D4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sz="632" b="1" i="0" dirty="0">
              <a:solidFill>
                <a:srgbClr val="00B0F0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3200" b="1" dirty="0">
                <a:solidFill>
                  <a:srgbClr val="00B0F0"/>
                </a:solidFill>
                <a:latin typeface="Söhne"/>
              </a:rPr>
              <a:t>6. Model training and </a:t>
            </a:r>
            <a:r>
              <a:rPr lang="en-US" sz="3200" b="1" dirty="0" err="1">
                <a:solidFill>
                  <a:srgbClr val="00B0F0"/>
                </a:solidFill>
                <a:latin typeface="Söhne"/>
              </a:rPr>
              <a:t>evalution</a:t>
            </a:r>
            <a:r>
              <a:rPr lang="en-US" sz="3200" b="1" dirty="0">
                <a:solidFill>
                  <a:srgbClr val="00B0F0"/>
                </a:solidFill>
                <a:latin typeface="Söhne"/>
              </a:rPr>
              <a:t>:</a:t>
            </a:r>
          </a:p>
          <a:p>
            <a:pPr marL="457200" lvl="1" indent="0" algn="l">
              <a:buNone/>
            </a:pPr>
            <a:endParaRPr lang="en-US" sz="3200" b="1" i="0" dirty="0">
              <a:solidFill>
                <a:srgbClr val="00B0F0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Use labeled data to train the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chosen model. Split the data into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training and testing sets for evaluation. Employ metrics like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accuracy, precision, recall, and F1-score to assess performance.</a:t>
            </a:r>
          </a:p>
          <a:p>
            <a:endParaRPr lang="en-US" sz="2400" b="1" dirty="0"/>
          </a:p>
          <a:p>
            <a:endParaRPr lang="en-US" sz="2400" b="1" dirty="0"/>
          </a:p>
          <a:p>
            <a:br>
              <a:rPr lang="en-US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2785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AFD9-0A83-62F2-19BF-427A447088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3200" b="1" i="0" dirty="0">
                <a:solidFill>
                  <a:srgbClr val="00B0F0"/>
                </a:solidFill>
                <a:effectLst/>
                <a:latin typeface="Söhne"/>
              </a:rPr>
              <a:t>7.Integration with marketing channels: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implement the sentiment analysis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into the marketing workflow. This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could involve APIs, custom scripts,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or specialized software.</a:t>
            </a:r>
          </a:p>
          <a:p>
            <a:br>
              <a:rPr lang="en-US" sz="2400" b="1" dirty="0"/>
            </a:br>
            <a:endParaRPr lang="en-IN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63FD7-33BA-306C-13AA-D20E60588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6840" y="2194559"/>
            <a:ext cx="5334000" cy="4024125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3200" b="1" i="0" dirty="0">
                <a:solidFill>
                  <a:srgbClr val="00B0F0"/>
                </a:solidFill>
                <a:effectLst/>
                <a:latin typeface="Söhne"/>
              </a:rPr>
              <a:t>8.Real time monitoring:</a:t>
            </a:r>
          </a:p>
          <a:p>
            <a:pPr marL="457200" lvl="1" indent="0" algn="l">
              <a:buNone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Setup continuous monitoring of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selected channels (e.g., social media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platforms, review sites) for incoming data.</a:t>
            </a:r>
          </a:p>
          <a:p>
            <a:br>
              <a:rPr lang="en-US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9333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6D03-7813-FC99-7E61-B284DD8451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3200" b="1" i="0" dirty="0">
                <a:solidFill>
                  <a:srgbClr val="00B0F0"/>
                </a:solidFill>
                <a:effectLst/>
                <a:latin typeface="Söhne"/>
              </a:rPr>
              <a:t>9.Sentimental visualization and reporting:</a:t>
            </a:r>
          </a:p>
          <a:p>
            <a:pPr marL="457200" lvl="1" indent="0" algn="l">
              <a:buNone/>
            </a:pPr>
            <a:endParaRPr lang="en-US" sz="2400" b="1" dirty="0">
              <a:solidFill>
                <a:srgbClr val="D1D5DB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Create visualizations (e.g., charts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, graphs) to convey sentiment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trends over time or in response to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specific campaigns.</a:t>
            </a:r>
          </a:p>
          <a:p>
            <a:br>
              <a:rPr lang="en-US" sz="2400" b="1" dirty="0"/>
            </a:br>
            <a:endParaRPr lang="en-IN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A31F-6243-9008-A8DB-A37A10C73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3200" b="1" i="0" dirty="0">
                <a:solidFill>
                  <a:srgbClr val="00B0F0"/>
                </a:solidFill>
                <a:effectLst/>
                <a:latin typeface="Söhne"/>
              </a:rPr>
              <a:t>10.Feedback loop and model improvement: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400" b="1" dirty="0">
              <a:solidFill>
                <a:srgbClr val="D1D5DB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Regularly review the results and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gather feedback to fine-tune the system. Re-train the model with updated data if needed.</a:t>
            </a:r>
          </a:p>
          <a:p>
            <a:br>
              <a:rPr lang="en-US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5976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</TotalTime>
  <Words>426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SENTIMENTAL ANALYSIS OF MARKETING</vt:lpstr>
      <vt:lpstr>Analysis phase: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OF MARKETING</dc:title>
  <dc:creator>sandhiyak2658@gmail.com</dc:creator>
  <cp:lastModifiedBy>sandhiyak2658@gmail.com</cp:lastModifiedBy>
  <cp:revision>1</cp:revision>
  <dcterms:created xsi:type="dcterms:W3CDTF">2023-10-23T04:59:55Z</dcterms:created>
  <dcterms:modified xsi:type="dcterms:W3CDTF">2023-10-23T06:54:52Z</dcterms:modified>
</cp:coreProperties>
</file>