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70" r:id="rId4"/>
    <p:sldId id="259" r:id="rId5"/>
    <p:sldId id="261" r:id="rId6"/>
    <p:sldId id="27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713B0-F036-4C77-94E1-93EF0B107D11}" v="19" dt="2024-08-30T15:48:4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iya Raja" userId="818194662c786d8a" providerId="LiveId" clId="{760713B0-F036-4C77-94E1-93EF0B107D11}"/>
    <pc:docChg chg="custSel modSld">
      <pc:chgData name="Sandhiya Raja" userId="818194662c786d8a" providerId="LiveId" clId="{760713B0-F036-4C77-94E1-93EF0B107D11}" dt="2024-08-30T15:50:22.458" v="493" actId="20577"/>
      <pc:docMkLst>
        <pc:docMk/>
      </pc:docMkLst>
      <pc:sldChg chg="modSp mod">
        <pc:chgData name="Sandhiya Raja" userId="818194662c786d8a" providerId="LiveId" clId="{760713B0-F036-4C77-94E1-93EF0B107D11}" dt="2024-08-30T15:50:22.458" v="493" actId="20577"/>
        <pc:sldMkLst>
          <pc:docMk/>
          <pc:sldMk cId="556841213" sldId="256"/>
        </pc:sldMkLst>
        <pc:spChg chg="mod">
          <ac:chgData name="Sandhiya Raja" userId="818194662c786d8a" providerId="LiveId" clId="{760713B0-F036-4C77-94E1-93EF0B107D11}" dt="2024-08-30T15:50:22.458" v="493" actId="20577"/>
          <ac:spMkLst>
            <pc:docMk/>
            <pc:sldMk cId="556841213" sldId="256"/>
            <ac:spMk id="4" creationId="{594DFE20-4F09-62DF-844E-6BD82F761544}"/>
          </ac:spMkLst>
        </pc:spChg>
      </pc:sldChg>
      <pc:sldChg chg="modSp mod">
        <pc:chgData name="Sandhiya Raja" userId="818194662c786d8a" providerId="LiveId" clId="{760713B0-F036-4C77-94E1-93EF0B107D11}" dt="2024-08-30T15:26:39.953" v="336" actId="20577"/>
        <pc:sldMkLst>
          <pc:docMk/>
          <pc:sldMk cId="1149315110" sldId="257"/>
        </pc:sldMkLst>
        <pc:spChg chg="mod">
          <ac:chgData name="Sandhiya Raja" userId="818194662c786d8a" providerId="LiveId" clId="{760713B0-F036-4C77-94E1-93EF0B107D11}" dt="2024-08-30T15:26:39.953" v="336" actId="20577"/>
          <ac:spMkLst>
            <pc:docMk/>
            <pc:sldMk cId="1149315110" sldId="257"/>
            <ac:spMk id="5" creationId="{473D9C0F-39DE-75FA-5952-3DD9F3681470}"/>
          </ac:spMkLst>
        </pc:spChg>
      </pc:sldChg>
      <pc:sldChg chg="modSp mod">
        <pc:chgData name="Sandhiya Raja" userId="818194662c786d8a" providerId="LiveId" clId="{760713B0-F036-4C77-94E1-93EF0B107D11}" dt="2024-08-30T15:05:59.280" v="319" actId="27636"/>
        <pc:sldMkLst>
          <pc:docMk/>
          <pc:sldMk cId="504982410" sldId="259"/>
        </pc:sldMkLst>
        <pc:spChg chg="mod">
          <ac:chgData name="Sandhiya Raja" userId="818194662c786d8a" providerId="LiveId" clId="{760713B0-F036-4C77-94E1-93EF0B107D11}" dt="2024-08-30T15:05:59.280" v="319" actId="27636"/>
          <ac:spMkLst>
            <pc:docMk/>
            <pc:sldMk cId="504982410" sldId="259"/>
            <ac:spMk id="4" creationId="{89E9D732-491F-5048-9BD6-4E394F2F83B8}"/>
          </ac:spMkLst>
        </pc:spChg>
        <pc:spChg chg="mod">
          <ac:chgData name="Sandhiya Raja" userId="818194662c786d8a" providerId="LiveId" clId="{760713B0-F036-4C77-94E1-93EF0B107D11}" dt="2024-08-30T15:03:59.371" v="291" actId="27636"/>
          <ac:spMkLst>
            <pc:docMk/>
            <pc:sldMk cId="504982410" sldId="259"/>
            <ac:spMk id="5" creationId="{63510753-7F7F-C5BE-C22B-77FDD008EB50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1011092991" sldId="261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1011092991" sldId="261"/>
            <ac:spMk id="7" creationId="{EB3ABD3B-DF9E-CAFF-0071-A6D7CCD250F2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480970704" sldId="263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480970704" sldId="263"/>
            <ac:spMk id="3" creationId="{A82C3DD6-2DD1-FA7F-9CC7-636AD18D3B0D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2791225144" sldId="264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2791225144" sldId="264"/>
            <ac:spMk id="3" creationId="{72F41F17-6D09-F06F-0D01-5C08AF14FA40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3946633116" sldId="265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3946633116" sldId="265"/>
            <ac:spMk id="3" creationId="{C9560F7F-A3DD-69F6-79A5-8F0E304060C8}"/>
          </ac:spMkLst>
        </pc:spChg>
      </pc:sldChg>
      <pc:sldChg chg="modSp mod">
        <pc:chgData name="Sandhiya Raja" userId="818194662c786d8a" providerId="LiveId" clId="{760713B0-F036-4C77-94E1-93EF0B107D11}" dt="2024-08-30T15:05:59.287" v="320" actId="27636"/>
        <pc:sldMkLst>
          <pc:docMk/>
          <pc:sldMk cId="189571163" sldId="266"/>
        </pc:sldMkLst>
        <pc:spChg chg="mod">
          <ac:chgData name="Sandhiya Raja" userId="818194662c786d8a" providerId="LiveId" clId="{760713B0-F036-4C77-94E1-93EF0B107D11}" dt="2024-08-30T15:05:59.287" v="320" actId="27636"/>
          <ac:spMkLst>
            <pc:docMk/>
            <pc:sldMk cId="189571163" sldId="266"/>
            <ac:spMk id="2" creationId="{889FAD92-EEE1-5931-7972-5DDF37F81EDA}"/>
          </ac:spMkLst>
        </pc:spChg>
      </pc:sldChg>
      <pc:sldChg chg="modSp mod">
        <pc:chgData name="Sandhiya Raja" userId="818194662c786d8a" providerId="LiveId" clId="{760713B0-F036-4C77-94E1-93EF0B107D11}" dt="2024-08-30T15:05:59.295" v="321" actId="27636"/>
        <pc:sldMkLst>
          <pc:docMk/>
          <pc:sldMk cId="554620537" sldId="267"/>
        </pc:sldMkLst>
        <pc:spChg chg="mod">
          <ac:chgData name="Sandhiya Raja" userId="818194662c786d8a" providerId="LiveId" clId="{760713B0-F036-4C77-94E1-93EF0B107D11}" dt="2024-08-30T15:05:59.295" v="321" actId="27636"/>
          <ac:spMkLst>
            <pc:docMk/>
            <pc:sldMk cId="554620537" sldId="267"/>
            <ac:spMk id="2" creationId="{2D1FBD76-6454-BDA2-2A91-3951685EB506}"/>
          </ac:spMkLst>
        </pc:spChg>
        <pc:spChg chg="mod">
          <ac:chgData name="Sandhiya Raja" userId="818194662c786d8a" providerId="LiveId" clId="{760713B0-F036-4C77-94E1-93EF0B107D11}" dt="2024-08-30T15:03:59.386" v="294" actId="27636"/>
          <ac:spMkLst>
            <pc:docMk/>
            <pc:sldMk cId="554620537" sldId="267"/>
            <ac:spMk id="3" creationId="{2F0C7417-9BF2-32F8-298C-FCE7384469EC}"/>
          </ac:spMkLst>
        </pc:spChg>
      </pc:sldChg>
      <pc:sldChg chg="modSp mod">
        <pc:chgData name="Sandhiya Raja" userId="818194662c786d8a" providerId="LiveId" clId="{760713B0-F036-4C77-94E1-93EF0B107D11}" dt="2024-08-30T15:04:09.895" v="308" actId="27636"/>
        <pc:sldMkLst>
          <pc:docMk/>
          <pc:sldMk cId="3362344211" sldId="270"/>
        </pc:sldMkLst>
        <pc:spChg chg="mod">
          <ac:chgData name="Sandhiya Raja" userId="818194662c786d8a" providerId="LiveId" clId="{760713B0-F036-4C77-94E1-93EF0B107D11}" dt="2024-08-30T15:04:09.895" v="308" actId="27636"/>
          <ac:spMkLst>
            <pc:docMk/>
            <pc:sldMk cId="3362344211" sldId="270"/>
            <ac:spMk id="2" creationId="{3B756CEE-3776-62D1-4D11-76C11C5B2C1A}"/>
          </ac:spMkLst>
        </pc:spChg>
        <pc:spChg chg="mod">
          <ac:chgData name="Sandhiya Raja" userId="818194662c786d8a" providerId="LiveId" clId="{760713B0-F036-4C77-94E1-93EF0B107D11}" dt="2024-08-30T15:03:59.371" v="290" actId="27636"/>
          <ac:spMkLst>
            <pc:docMk/>
            <pc:sldMk cId="3362344211" sldId="270"/>
            <ac:spMk id="3" creationId="{63894686-5CE2-B93B-F1BB-288A19E29D92}"/>
          </ac:spMkLst>
        </pc:spChg>
      </pc:sldChg>
      <pc:sldChg chg="modSp mod">
        <pc:chgData name="Sandhiya Raja" userId="818194662c786d8a" providerId="LiveId" clId="{760713B0-F036-4C77-94E1-93EF0B107D11}" dt="2024-08-30T15:04:09.895" v="310" actId="27636"/>
        <pc:sldMkLst>
          <pc:docMk/>
          <pc:sldMk cId="2606648678" sldId="271"/>
        </pc:sldMkLst>
        <pc:spChg chg="mod">
          <ac:chgData name="Sandhiya Raja" userId="818194662c786d8a" providerId="LiveId" clId="{760713B0-F036-4C77-94E1-93EF0B107D11}" dt="2024-08-30T15:04:09.895" v="310" actId="27636"/>
          <ac:spMkLst>
            <pc:docMk/>
            <pc:sldMk cId="2606648678" sldId="271"/>
            <ac:spMk id="2" creationId="{82D8CD5A-52DF-E894-1820-70DB01E08DFE}"/>
          </ac:spMkLst>
        </pc:spChg>
        <pc:spChg chg="mod">
          <ac:chgData name="Sandhiya Raja" userId="818194662c786d8a" providerId="LiveId" clId="{760713B0-F036-4C77-94E1-93EF0B107D11}" dt="2024-08-30T15:03:59.386" v="292" actId="27636"/>
          <ac:spMkLst>
            <pc:docMk/>
            <pc:sldMk cId="2606648678" sldId="271"/>
            <ac:spMk id="3" creationId="{4C1E67E3-9C56-41F5-8B65-C006CEA76A1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FE41-411A-B85C-B342C293276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FE41-411A-B85C-B342C293276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FE41-411A-B85C-B342C2932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5-4041-8140-91B5590A430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5-4041-8140-91B5590A430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5-4041-8140-91B5590A4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634479"/>
        <c:axId val="443655119"/>
      </c:barChart>
      <c:catAx>
        <c:axId val="44363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55119"/>
        <c:crosses val="autoZero"/>
        <c:auto val="1"/>
        <c:lblAlgn val="ctr"/>
        <c:lblOffset val="100"/>
        <c:noMultiLvlLbl val="0"/>
      </c:catAx>
      <c:valAx>
        <c:axId val="44365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3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5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9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4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6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9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9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7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9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3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DFE20-4F09-62DF-844E-6BD82F76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413" y="1353845"/>
            <a:ext cx="9075174" cy="4532671"/>
          </a:xfrm>
        </p:spPr>
        <p:txBody>
          <a:bodyPr>
            <a:normAutofit fontScale="90000"/>
          </a:bodyPr>
          <a:lstStyle/>
          <a:p>
            <a:r>
              <a:rPr lang="en-IN" dirty="0"/>
              <a:t>STUDENT NAME  :</a:t>
            </a:r>
            <a:r>
              <a:rPr lang="en-IN" sz="3200" dirty="0">
                <a:latin typeface="Arial Black" panose="020B0A04020102020204" pitchFamily="34" charset="0"/>
              </a:rPr>
              <a:t>Sandhiya . </a:t>
            </a:r>
            <a:r>
              <a:rPr lang="en-IN" sz="3200">
                <a:latin typeface="Arial Black" panose="020B0A04020102020204" pitchFamily="34" charset="0"/>
              </a:rPr>
              <a:t>R</a:t>
            </a:r>
            <a:br>
              <a:rPr lang="en-IN" dirty="0"/>
            </a:br>
            <a:r>
              <a:rPr lang="en-IN" dirty="0"/>
              <a:t>REGISTER NO      </a:t>
            </a:r>
            <a:r>
              <a:rPr lang="en-IN" sz="4400"/>
              <a:t>:</a:t>
            </a:r>
            <a:r>
              <a:rPr lang="en-IN" sz="2000"/>
              <a:t>312203378,asunm161312203378</a:t>
            </a:r>
            <a:br>
              <a:rPr lang="en-IN" dirty="0"/>
            </a:br>
            <a:r>
              <a:rPr lang="en-IN" dirty="0"/>
              <a:t>DEPARTMENT      :</a:t>
            </a:r>
            <a:r>
              <a:rPr lang="en-IN" sz="3100" dirty="0"/>
              <a:t>B.COM,COMMERCE</a:t>
            </a:r>
            <a:br>
              <a:rPr lang="en-IN" dirty="0"/>
            </a:br>
            <a:r>
              <a:rPr lang="en-IN" dirty="0"/>
              <a:t>COLLEGE            :</a:t>
            </a:r>
            <a:r>
              <a:rPr lang="en-IN" sz="3600" dirty="0"/>
              <a:t>PRINCE SHRI VENKATESHWARA ARTS AND SCIENCE COLLEGE</a:t>
            </a:r>
            <a:br>
              <a:rPr lang="en-IN" dirty="0"/>
            </a:b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EDA9E21-69DC-A2BF-21B8-A4B1A712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68" y="5455806"/>
            <a:ext cx="8825658" cy="86142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4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AD92-EEE1-5931-7972-5DDF37F8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" y="-185327"/>
            <a:ext cx="7669161" cy="1394695"/>
          </a:xfrm>
        </p:spPr>
        <p:txBody>
          <a:bodyPr>
            <a:normAutofit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AD561-AEF0-57A0-BAB8-0A2AAFD2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529" y="2251587"/>
            <a:ext cx="9144000" cy="34019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EMPLOYEE ID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SURVEY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ENGAGEMENT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SATISFACTION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WORLD-LIFE SCORE BALANCE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BD76-6454-BDA2-2A91-3951685EB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2" y="452284"/>
            <a:ext cx="4857136" cy="953729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C7417-9BF2-32F8-298C-FCE73844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35" y="2074605"/>
            <a:ext cx="11149781" cy="45916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conclusion, effective employee performance management is essential for both</a:t>
            </a:r>
          </a:p>
          <a:p>
            <a:pPr algn="l"/>
            <a:r>
              <a:rPr lang="en-US" dirty="0"/>
              <a:t>individual and organizational success. It ensures that employees are meeting</a:t>
            </a:r>
          </a:p>
          <a:p>
            <a:pPr algn="l"/>
            <a:r>
              <a:rPr lang="en-US" dirty="0"/>
              <a:t>expectations, contributing to the company’s goals, and continuously developing their</a:t>
            </a:r>
          </a:p>
          <a:p>
            <a:pPr algn="l"/>
            <a:r>
              <a:rPr lang="en-US" dirty="0"/>
              <a:t>skills. Regular performance evaluations not only drive motivation and productivity but</a:t>
            </a:r>
          </a:p>
          <a:p>
            <a:pPr algn="l"/>
            <a:r>
              <a:rPr lang="en-US" dirty="0"/>
              <a:t>also enable informed decisions regarding promotions, compensation, and career</a:t>
            </a:r>
          </a:p>
          <a:p>
            <a:pPr algn="l"/>
            <a:r>
              <a:rPr lang="en-US" dirty="0"/>
              <a:t>development. Ultimately, a strong focus on employee performance leads to a more</a:t>
            </a:r>
          </a:p>
          <a:p>
            <a:pPr algn="l"/>
            <a:r>
              <a:rPr lang="en-US" dirty="0"/>
              <a:t>engaged, efficient, and successful workforce.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6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6852F-44F4-E054-C2B7-D7DE0F8E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1" y="192625"/>
            <a:ext cx="10515600" cy="1400201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9C0F-39DE-75FA-5952-3DD9F368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323" y="2239553"/>
            <a:ext cx="10515600" cy="314852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6600" dirty="0"/>
              <a:t>EMPLOYEE data ANALYSIS USING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3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6CEE-3776-62D1-4D11-76C11C5B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" y="431647"/>
            <a:ext cx="3588774" cy="116855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94686-5CE2-B93B-F1BB-288A19E2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536" y="2231921"/>
            <a:ext cx="6233651" cy="431636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OUR SOLUTION AND PROPOSTION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PIE CHART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BAR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PIVOT TABLE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DATASET DESCRIPTION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THE WOW IN OUR SOLUTION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3623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9D732-491F-5048-9BD6-4E394F2F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" y="247292"/>
            <a:ext cx="7452851" cy="1217714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510753-7F7F-C5BE-C22B-77FDD008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3" y="2048540"/>
            <a:ext cx="9144000" cy="439158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EMPLOYEE PERFORMANCE EVALUATION ARE CONDUCTED TO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Measure job performance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Provide feedback and development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Align goals with company 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Inform compensation decisions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Motivate employee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Offer legal protection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Aid in succession planning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Identify training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49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3ABD3B-DF9E-CAFF-0071-A6D7CCD2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68E01E-99C0-4C13-A972-9B9735D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4" y="1543666"/>
            <a:ext cx="7511845" cy="5083276"/>
          </a:xfrm>
        </p:spPr>
      </p:pic>
    </p:spTree>
    <p:extLst>
      <p:ext uri="{BB962C8B-B14F-4D97-AF65-F5344CB8AC3E}">
        <p14:creationId xmlns:p14="http://schemas.microsoft.com/office/powerpoint/2010/main" val="10110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CD5A-52DF-E894-1820-70DB01E0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306286"/>
            <a:ext cx="8141110" cy="1217714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E67E3-9C56-41F5-8B65-C006CEA76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6" y="1779637"/>
            <a:ext cx="12378812" cy="46604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Employee performance refers to how well an employee</a:t>
            </a:r>
          </a:p>
          <a:p>
            <a:pPr algn="l"/>
            <a:r>
              <a:rPr lang="en-US" dirty="0"/>
              <a:t>fulfills their job duties and contributes to organizational</a:t>
            </a:r>
          </a:p>
          <a:p>
            <a:pPr algn="l"/>
            <a:r>
              <a:rPr lang="en-US" dirty="0"/>
              <a:t>goals. It involves measuring productivity, quality of work,</a:t>
            </a:r>
          </a:p>
          <a:p>
            <a:pPr algn="l"/>
            <a:r>
              <a:rPr lang="en-US" dirty="0"/>
              <a:t>efficiency, and overall contribution. Evaluating employee</a:t>
            </a:r>
          </a:p>
          <a:p>
            <a:pPr algn="l"/>
            <a:r>
              <a:rPr lang="en-US" dirty="0"/>
              <a:t>performance helps identify strengths and areas for</a:t>
            </a:r>
          </a:p>
          <a:p>
            <a:pPr algn="l"/>
            <a:r>
              <a:rPr lang="en-US" dirty="0"/>
              <a:t>improvement, guides development and training, informs</a:t>
            </a:r>
          </a:p>
          <a:p>
            <a:pPr algn="l"/>
            <a:r>
              <a:rPr lang="en-US" dirty="0"/>
              <a:t>compensation decisions, and ensures alignment with</a:t>
            </a:r>
          </a:p>
          <a:p>
            <a:pPr algn="l"/>
            <a:r>
              <a:rPr lang="en-US" dirty="0"/>
              <a:t>company objectives. Effective performance management</a:t>
            </a:r>
          </a:p>
          <a:p>
            <a:pPr algn="l"/>
            <a:r>
              <a:rPr lang="en-US" dirty="0"/>
              <a:t>leads to motivated employees, better organizational</a:t>
            </a:r>
          </a:p>
          <a:p>
            <a:pPr algn="l"/>
            <a:r>
              <a:rPr lang="en-US" dirty="0"/>
              <a:t>outcomes, and a clear path for growth and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4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1CA2D6-B323-5894-33E6-1EAA5CAC8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50648"/>
              </p:ext>
            </p:extLst>
          </p:nvPr>
        </p:nvGraphicFramePr>
        <p:xfrm>
          <a:off x="2125980" y="2399071"/>
          <a:ext cx="7940040" cy="451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2C3DD6-2DD1-FA7F-9CC7-636AD18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809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9F84FB-EB89-2270-2E69-3A26CFA1C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78353"/>
              </p:ext>
            </p:extLst>
          </p:nvPr>
        </p:nvGraphicFramePr>
        <p:xfrm>
          <a:off x="963561" y="1710813"/>
          <a:ext cx="9969910" cy="467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2F41F17-6D09-F06F-0D01-5C08AF14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DIAGRAM</a:t>
            </a:r>
          </a:p>
        </p:txBody>
      </p:sp>
    </p:spTree>
    <p:extLst>
      <p:ext uri="{BB962C8B-B14F-4D97-AF65-F5344CB8AC3E}">
        <p14:creationId xmlns:p14="http://schemas.microsoft.com/office/powerpoint/2010/main" val="27912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53BAD6-5896-2273-4478-2A3D833E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0340"/>
              </p:ext>
            </p:extLst>
          </p:nvPr>
        </p:nvGraphicFramePr>
        <p:xfrm>
          <a:off x="285134" y="1788792"/>
          <a:ext cx="7536525" cy="542384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386880">
                  <a:extLst>
                    <a:ext uri="{9D8B030D-6E8A-4147-A177-3AD203B41FA5}">
                      <a16:colId xmlns:a16="http://schemas.microsoft.com/office/drawing/2014/main" val="879245970"/>
                    </a:ext>
                  </a:extLst>
                </a:gridCol>
                <a:gridCol w="2292908">
                  <a:extLst>
                    <a:ext uri="{9D8B030D-6E8A-4147-A177-3AD203B41FA5}">
                      <a16:colId xmlns:a16="http://schemas.microsoft.com/office/drawing/2014/main" val="2271415461"/>
                    </a:ext>
                  </a:extLst>
                </a:gridCol>
                <a:gridCol w="2856737">
                  <a:extLst>
                    <a:ext uri="{9D8B030D-6E8A-4147-A177-3AD203B41FA5}">
                      <a16:colId xmlns:a16="http://schemas.microsoft.com/office/drawing/2014/main" val="2430511816"/>
                    </a:ext>
                  </a:extLst>
                </a:gridCol>
              </a:tblGrid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Engagement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Satisfaction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Work-Life Balance Score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2144812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98099307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18833027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3006598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19409533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68355387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5368722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38612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2482789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4949878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321673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5561209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212764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767639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6905265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18240802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077625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6215821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129531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4188524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09906083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0927170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4713156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78510491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12545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1394710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04322194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1878884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3367061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6380550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92455013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019994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4522131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11591292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869066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530957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5476628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56345569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770767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040872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587320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74731959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7664819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9560F7F-A3DD-69F6-79A5-8F0E30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3946633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367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 3</vt:lpstr>
      <vt:lpstr>Ion Boardroom</vt:lpstr>
      <vt:lpstr>STUDENT NAME  :Sandhiya . R REGISTER NO      :312203378,asunm161312203378 DEPARTMENT      :B.COM,COMMERCE COLLEGE            :PRINCE SHRI VENKATESHWARA ARTS AND SCIENCE COLLEGE </vt:lpstr>
      <vt:lpstr>PROJECT TITLE</vt:lpstr>
      <vt:lpstr>AGENDA</vt:lpstr>
      <vt:lpstr>PROBLEM STATEMENT</vt:lpstr>
      <vt:lpstr>WHO ARE THE END USERS?</vt:lpstr>
      <vt:lpstr>PROJECT OVERVIEW</vt:lpstr>
      <vt:lpstr>PIE CHART</vt:lpstr>
      <vt:lpstr>BAR DIAGRAM</vt:lpstr>
      <vt:lpstr>PIVOT TABLE</vt:lpstr>
      <vt:lpstr>DATASET DESCRIPTION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Sandhiya Raja</dc:creator>
  <cp:lastModifiedBy>Sandhiya Raja</cp:lastModifiedBy>
  <cp:revision>2</cp:revision>
  <dcterms:created xsi:type="dcterms:W3CDTF">2024-08-30T13:40:32Z</dcterms:created>
  <dcterms:modified xsi:type="dcterms:W3CDTF">2024-08-30T15:50:25Z</dcterms:modified>
</cp:coreProperties>
</file>