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19" dt="2024-08-30T15:48:4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13" y="835743"/>
            <a:ext cx="9075174" cy="5601380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Sandhiya . R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 dirty="0"/>
              <a:t>:</a:t>
            </a:r>
            <a:r>
              <a:rPr lang="en-IN" sz="2000" dirty="0"/>
              <a:t>312203378,asunm161312203378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sz="3100" dirty="0"/>
            </a:br>
            <a:r>
              <a:rPr lang="en-IN" sz="3100" dirty="0"/>
              <a:t>NAAN MUTHALVAN ID : 2D9CAE1554BED838EE542AC6F28D8818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373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 Boardroom</vt:lpstr>
      <vt:lpstr>STUDENT NAME  :Sandhiya . R REGISTER NO      :312203378,asunm161312203378 DEPARTMENT      :B.COM,COMMERCE NAAN MUTHALVAN ID : 2D9CAE1554BED838EE542AC6F28D8818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3</cp:revision>
  <dcterms:created xsi:type="dcterms:W3CDTF">2024-08-30T13:40:32Z</dcterms:created>
  <dcterms:modified xsi:type="dcterms:W3CDTF">2024-09-02T14:19:02Z</dcterms:modified>
</cp:coreProperties>
</file>