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themeOverride+xml" PartName="/ppt/theme/themeOverr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6" y="392866"/>
            <a:ext cx="119937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Using Pivot Tables for Employee Turnover                             Analysis</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 Sandhiya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312204381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:37EEB32BA316B95B9014546A273BBFDF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Violet art and Science College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