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63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642" y="4397763"/>
            <a:ext cx="3201829" cy="1405467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Sandhiya</a:t>
            </a:r>
            <a:r>
              <a:rPr lang="en-IN" smtClean="0"/>
              <a:t> v,                                                                       </a:t>
            </a:r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92</TotalTime>
  <Words>709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5</cp:revision>
  <dcterms:created xsi:type="dcterms:W3CDTF">2023-10-20T09:52:00Z</dcterms:created>
  <dcterms:modified xsi:type="dcterms:W3CDTF">2023-10-25T03:56:11Z</dcterms:modified>
</cp:coreProperties>
</file>