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8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295" y="4385732"/>
            <a:ext cx="3201829" cy="1405467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v.sandhiya</a:t>
            </a:r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91</TotalTime>
  <Words>707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ADMIN</cp:lastModifiedBy>
  <cp:revision>4</cp:revision>
  <dcterms:created xsi:type="dcterms:W3CDTF">2023-10-20T09:52:00Z</dcterms:created>
  <dcterms:modified xsi:type="dcterms:W3CDTF">2023-10-21T06:19:53Z</dcterms:modified>
</cp:coreProperties>
</file>