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Roboto"/>
      <p:regular r:id="rId17"/>
      <p:bold r:id="rId18"/>
      <p:italic r:id="rId19"/>
      <p:boldItalic r:id="rId20"/>
    </p:embeddedFont>
    <p:embeddedFont>
      <p:font typeface="Outfit"/>
      <p:regular r:id="rId21"/>
      <p:bold r:id="rId22"/>
    </p:embeddedFont>
    <p:embeddedFont>
      <p:font typeface="DM Sans"/>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22" Type="http://schemas.openxmlformats.org/officeDocument/2006/relationships/font" Target="fonts/Outfit-bold.fntdata"/><Relationship Id="rId21" Type="http://schemas.openxmlformats.org/officeDocument/2006/relationships/font" Target="fonts/Outfit-regular.fntdata"/><Relationship Id="rId24" Type="http://schemas.openxmlformats.org/officeDocument/2006/relationships/font" Target="fonts/DMSans-bold.fntdata"/><Relationship Id="rId23" Type="http://schemas.openxmlformats.org/officeDocument/2006/relationships/font" Target="fonts/DMSans-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DMSans-boldItalic.fntdata"/><Relationship Id="rId25" Type="http://schemas.openxmlformats.org/officeDocument/2006/relationships/font" Target="fonts/DMSans-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oboto-regular.fntdata"/><Relationship Id="rId16" Type="http://schemas.openxmlformats.org/officeDocument/2006/relationships/slide" Target="slides/slide12.xml"/><Relationship Id="rId19" Type="http://schemas.openxmlformats.org/officeDocument/2006/relationships/font" Target="fonts/Roboto-italic.fntdata"/><Relationship Id="rId1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c85c796064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2c85c796064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54dda1946d_4_27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54dda1946d_4_27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2c85c796064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2c85c796064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d431007ba2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d431007ba2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54dda1946d_6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54dda1946d_6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4072739ea5_1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4072739ea5_1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54dda1946d_6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54dda1946d_6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54dda1946d_6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54dda1946d_6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54dda1946d_6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54dda1946d_6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d5260bdd85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d5260bdd85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54dda1946d_4_27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54dda1946d_4_27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_TITLE_AND_DESCRIPTION_1">
    <p:spTree>
      <p:nvGrpSpPr>
        <p:cNvPr id="50" name="Shape 50"/>
        <p:cNvGrpSpPr/>
        <p:nvPr/>
      </p:nvGrpSpPr>
      <p:grpSpPr>
        <a:xfrm>
          <a:off x="0" y="0"/>
          <a:ext cx="0" cy="0"/>
          <a:chOff x="0" y="0"/>
          <a:chExt cx="0" cy="0"/>
        </a:xfrm>
      </p:grpSpPr>
      <p:sp>
        <p:nvSpPr>
          <p:cNvPr id="51" name="Google Shape;51;p13"/>
          <p:cNvSpPr txBox="1"/>
          <p:nvPr>
            <p:ph type="title"/>
          </p:nvPr>
        </p:nvSpPr>
        <p:spPr>
          <a:xfrm>
            <a:off x="3862975" y="1655500"/>
            <a:ext cx="4567800" cy="1161300"/>
          </a:xfrm>
          <a:prstGeom prst="rect">
            <a:avLst/>
          </a:prstGeom>
        </p:spPr>
        <p:txBody>
          <a:bodyPr anchorCtr="0" anchor="b" bIns="91425" lIns="91425" spcFirstLastPara="1" rIns="91425" wrap="square" tIns="91425">
            <a:normAutofit/>
          </a:bodyPr>
          <a:lstStyle>
            <a:lvl1pPr lvl="0" rtl="0" algn="l">
              <a:spcBef>
                <a:spcPts val="0"/>
              </a:spcBef>
              <a:spcAft>
                <a:spcPts val="0"/>
              </a:spcAft>
              <a:buSzPts val="2800"/>
              <a:buNone/>
              <a:defRPr sz="65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52" name="Google Shape;52;p13"/>
          <p:cNvSpPr txBox="1"/>
          <p:nvPr>
            <p:ph idx="1" type="subTitle"/>
          </p:nvPr>
        </p:nvSpPr>
        <p:spPr>
          <a:xfrm>
            <a:off x="3862975" y="2816925"/>
            <a:ext cx="4567800" cy="671100"/>
          </a:xfrm>
          <a:prstGeom prst="rect">
            <a:avLst/>
          </a:prstGeom>
        </p:spPr>
        <p:txBody>
          <a:bodyPr anchorCtr="0" anchor="t" bIns="91425" lIns="91425" spcFirstLastPara="1" rIns="91425" wrap="square" tIns="91425">
            <a:normAutofit/>
          </a:bodyPr>
          <a:lstStyle>
            <a:lvl1pPr lvl="0" rtl="0">
              <a:spcBef>
                <a:spcPts val="0"/>
              </a:spcBef>
              <a:spcAft>
                <a:spcPts val="0"/>
              </a:spcAft>
              <a:buSzPts val="18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53" name="Shape 53"/>
        <p:cNvGrpSpPr/>
        <p:nvPr/>
      </p:nvGrpSpPr>
      <p:grpSpPr>
        <a:xfrm>
          <a:off x="0" y="0"/>
          <a:ext cx="0" cy="0"/>
          <a:chOff x="0" y="0"/>
          <a:chExt cx="0" cy="0"/>
        </a:xfrm>
      </p:grpSpPr>
      <p:grpSp>
        <p:nvGrpSpPr>
          <p:cNvPr id="54" name="Google Shape;54;p14"/>
          <p:cNvGrpSpPr/>
          <p:nvPr/>
        </p:nvGrpSpPr>
        <p:grpSpPr>
          <a:xfrm>
            <a:off x="-655296" y="3436585"/>
            <a:ext cx="10454595" cy="2311221"/>
            <a:chOff x="-655296" y="3436585"/>
            <a:chExt cx="10454595" cy="2311221"/>
          </a:xfrm>
        </p:grpSpPr>
        <p:sp>
          <p:nvSpPr>
            <p:cNvPr id="55" name="Google Shape;55;p14"/>
            <p:cNvSpPr/>
            <p:nvPr/>
          </p:nvSpPr>
          <p:spPr>
            <a:xfrm flipH="1" rot="10800000">
              <a:off x="-136836" y="343658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p:nvPr/>
          </p:nvSpPr>
          <p:spPr>
            <a:xfrm>
              <a:off x="183414" y="454091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p:nvPr/>
          </p:nvSpPr>
          <p:spPr>
            <a:xfrm flipH="1" rot="10800000">
              <a:off x="-655296" y="390306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rot="10800000">
              <a:off x="8442129" y="343658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p:cNvSpPr/>
            <p:nvPr/>
          </p:nvSpPr>
          <p:spPr>
            <a:xfrm flipH="1">
              <a:off x="8121879" y="454091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4"/>
            <p:cNvSpPr/>
            <p:nvPr/>
          </p:nvSpPr>
          <p:spPr>
            <a:xfrm rot="10800000">
              <a:off x="8960589" y="390306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p:nvPr/>
          </p:nvSpPr>
          <p:spPr>
            <a:xfrm rot="10800000">
              <a:off x="7718714" y="477968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rot="10800000">
              <a:off x="586589" y="477968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 name="Google Shape;63;p14"/>
          <p:cNvSpPr txBox="1"/>
          <p:nvPr>
            <p:ph type="title"/>
          </p:nvPr>
        </p:nvSpPr>
        <p:spPr>
          <a:xfrm>
            <a:off x="720000" y="445025"/>
            <a:ext cx="77040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4" name="Google Shape;64;p14"/>
          <p:cNvSpPr txBox="1"/>
          <p:nvPr>
            <p:ph idx="1" type="subTitle"/>
          </p:nvPr>
        </p:nvSpPr>
        <p:spPr>
          <a:xfrm>
            <a:off x="4646250" y="1667625"/>
            <a:ext cx="3398400" cy="1899300"/>
          </a:xfrm>
          <a:prstGeom prst="rect">
            <a:avLst/>
          </a:prstGeom>
        </p:spPr>
        <p:txBody>
          <a:bodyPr anchorCtr="0" anchor="t" bIns="91425" lIns="91425" spcFirstLastPara="1" rIns="91425" wrap="square" tIns="91425">
            <a:normAutofit/>
          </a:bodyPr>
          <a:lstStyle>
            <a:lvl1pPr lvl="0" rtl="0">
              <a:spcBef>
                <a:spcPts val="0"/>
              </a:spcBef>
              <a:spcAft>
                <a:spcPts val="0"/>
              </a:spcAft>
              <a:buSzPts val="18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5" name="Google Shape;65;p14"/>
          <p:cNvSpPr txBox="1"/>
          <p:nvPr>
            <p:ph idx="2" type="subTitle"/>
          </p:nvPr>
        </p:nvSpPr>
        <p:spPr>
          <a:xfrm>
            <a:off x="1099338" y="1667625"/>
            <a:ext cx="3398400" cy="1899300"/>
          </a:xfrm>
          <a:prstGeom prst="rect">
            <a:avLst/>
          </a:prstGeom>
        </p:spPr>
        <p:txBody>
          <a:bodyPr anchorCtr="0" anchor="t" bIns="91425" lIns="91425" spcFirstLastPara="1" rIns="91425" wrap="square" tIns="91425">
            <a:normAutofit/>
          </a:bodyPr>
          <a:lstStyle>
            <a:lvl1pPr lvl="0" rtl="0">
              <a:spcBef>
                <a:spcPts val="0"/>
              </a:spcBef>
              <a:spcAft>
                <a:spcPts val="0"/>
              </a:spcAft>
              <a:buSzPts val="18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column text 1">
  <p:cSld name="ONE_COLUMN_TEXT_1">
    <p:spTree>
      <p:nvGrpSpPr>
        <p:cNvPr id="66" name="Shape 66"/>
        <p:cNvGrpSpPr/>
        <p:nvPr/>
      </p:nvGrpSpPr>
      <p:grpSpPr>
        <a:xfrm>
          <a:off x="0" y="0"/>
          <a:ext cx="0" cy="0"/>
          <a:chOff x="0" y="0"/>
          <a:chExt cx="0" cy="0"/>
        </a:xfrm>
      </p:grpSpPr>
      <p:sp>
        <p:nvSpPr>
          <p:cNvPr id="67" name="Google Shape;67;p15"/>
          <p:cNvSpPr txBox="1"/>
          <p:nvPr>
            <p:ph type="title"/>
          </p:nvPr>
        </p:nvSpPr>
        <p:spPr>
          <a:xfrm>
            <a:off x="720000" y="445025"/>
            <a:ext cx="5549700" cy="572700"/>
          </a:xfrm>
          <a:prstGeom prst="rect">
            <a:avLst/>
          </a:prstGeom>
        </p:spPr>
        <p:txBody>
          <a:bodyPr anchorCtr="0" anchor="t" bIns="91425" lIns="91425" spcFirstLastPara="1" rIns="91425" wrap="square" tIns="91425">
            <a:normAutofit/>
          </a:bodyPr>
          <a:lstStyle>
            <a:lvl1pPr lvl="0" rtl="0" algn="l">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8" name="Google Shape;68;p15"/>
          <p:cNvSpPr txBox="1"/>
          <p:nvPr>
            <p:ph idx="1" type="subTitle"/>
          </p:nvPr>
        </p:nvSpPr>
        <p:spPr>
          <a:xfrm>
            <a:off x="720000" y="1652075"/>
            <a:ext cx="4294800" cy="2133900"/>
          </a:xfrm>
          <a:prstGeom prst="rect">
            <a:avLst/>
          </a:prstGeom>
        </p:spPr>
        <p:txBody>
          <a:bodyPr anchorCtr="0" anchor="t" bIns="91425" lIns="91425" spcFirstLastPara="1" rIns="91425" wrap="square" tIns="91425">
            <a:normAutofit/>
          </a:bodyPr>
          <a:lstStyle>
            <a:lvl1pPr lvl="0" rtl="0">
              <a:spcBef>
                <a:spcPts val="0"/>
              </a:spcBef>
              <a:spcAft>
                <a:spcPts val="0"/>
              </a:spcAft>
              <a:buSzPts val="1600"/>
              <a:buFont typeface="Nunito Light"/>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400"/>
              <a:buFont typeface="Nunito Light"/>
              <a:buChar char="○"/>
              <a:defRPr/>
            </a:lvl5pPr>
            <a:lvl6pPr lvl="5" rtl="0" algn="ctr">
              <a:lnSpc>
                <a:spcPct val="100000"/>
              </a:lnSpc>
              <a:spcBef>
                <a:spcPts val="0"/>
              </a:spcBef>
              <a:spcAft>
                <a:spcPts val="0"/>
              </a:spcAft>
              <a:buClr>
                <a:srgbClr val="999999"/>
              </a:buClr>
              <a:buSzPts val="14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400"/>
              <a:buFont typeface="Nunito Light"/>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_2">
    <p:spTree>
      <p:nvGrpSpPr>
        <p:cNvPr id="69" name="Shape 69"/>
        <p:cNvGrpSpPr/>
        <p:nvPr/>
      </p:nvGrpSpPr>
      <p:grpSpPr>
        <a:xfrm>
          <a:off x="0" y="0"/>
          <a:ext cx="0" cy="0"/>
          <a:chOff x="0" y="0"/>
          <a:chExt cx="0" cy="0"/>
        </a:xfrm>
      </p:grpSpPr>
      <p:grpSp>
        <p:nvGrpSpPr>
          <p:cNvPr id="70" name="Google Shape;70;p16"/>
          <p:cNvGrpSpPr/>
          <p:nvPr/>
        </p:nvGrpSpPr>
        <p:grpSpPr>
          <a:xfrm>
            <a:off x="-310473" y="3500727"/>
            <a:ext cx="9764950" cy="2327954"/>
            <a:chOff x="-310473" y="3500727"/>
            <a:chExt cx="9764950" cy="2327954"/>
          </a:xfrm>
        </p:grpSpPr>
        <p:sp>
          <p:nvSpPr>
            <p:cNvPr id="71" name="Google Shape;71;p16"/>
            <p:cNvSpPr/>
            <p:nvPr/>
          </p:nvSpPr>
          <p:spPr>
            <a:xfrm flipH="1" rot="10800000">
              <a:off x="927364" y="46300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6"/>
            <p:cNvSpPr/>
            <p:nvPr/>
          </p:nvSpPr>
          <p:spPr>
            <a:xfrm flipH="1" rot="10800000">
              <a:off x="273054" y="486056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6"/>
            <p:cNvSpPr/>
            <p:nvPr/>
          </p:nvSpPr>
          <p:spPr>
            <a:xfrm>
              <a:off x="-310473" y="39963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6"/>
            <p:cNvSpPr/>
            <p:nvPr/>
          </p:nvSpPr>
          <p:spPr>
            <a:xfrm>
              <a:off x="-125483" y="35007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6"/>
            <p:cNvSpPr/>
            <p:nvPr/>
          </p:nvSpPr>
          <p:spPr>
            <a:xfrm flipH="1">
              <a:off x="8615767" y="39963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6"/>
            <p:cNvSpPr/>
            <p:nvPr/>
          </p:nvSpPr>
          <p:spPr>
            <a:xfrm flipH="1">
              <a:off x="8424002" y="35007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6"/>
            <p:cNvSpPr/>
            <p:nvPr/>
          </p:nvSpPr>
          <p:spPr>
            <a:xfrm rot="10800000">
              <a:off x="7377929" y="46300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6"/>
            <p:cNvSpPr/>
            <p:nvPr/>
          </p:nvSpPr>
          <p:spPr>
            <a:xfrm rot="10800000">
              <a:off x="8032239" y="486056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 name="Google Shape;79;p16"/>
          <p:cNvSpPr txBox="1"/>
          <p:nvPr>
            <p:ph type="title"/>
          </p:nvPr>
        </p:nvSpPr>
        <p:spPr>
          <a:xfrm>
            <a:off x="720000" y="445025"/>
            <a:ext cx="77040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0" name="Google Shape;80;p16"/>
          <p:cNvSpPr txBox="1"/>
          <p:nvPr>
            <p:ph idx="1" type="subTitle"/>
          </p:nvPr>
        </p:nvSpPr>
        <p:spPr>
          <a:xfrm>
            <a:off x="4821081" y="2782975"/>
            <a:ext cx="2844000" cy="11613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18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1" name="Google Shape;81;p16"/>
          <p:cNvSpPr txBox="1"/>
          <p:nvPr>
            <p:ph idx="2" type="subTitle"/>
          </p:nvPr>
        </p:nvSpPr>
        <p:spPr>
          <a:xfrm>
            <a:off x="1478950" y="2782975"/>
            <a:ext cx="2844000" cy="11613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18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2" name="Google Shape;82;p16"/>
          <p:cNvSpPr txBox="1"/>
          <p:nvPr>
            <p:ph idx="3" type="subTitle"/>
          </p:nvPr>
        </p:nvSpPr>
        <p:spPr>
          <a:xfrm>
            <a:off x="1478950" y="2370625"/>
            <a:ext cx="2844000" cy="5589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2400"/>
              <a:buFont typeface="DM Sans"/>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83" name="Google Shape;83;p16"/>
          <p:cNvSpPr txBox="1"/>
          <p:nvPr>
            <p:ph idx="4" type="subTitle"/>
          </p:nvPr>
        </p:nvSpPr>
        <p:spPr>
          <a:xfrm>
            <a:off x="4821091" y="2370625"/>
            <a:ext cx="2844000" cy="5589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2400"/>
              <a:buFont typeface="DM Sans"/>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84" name="Shape 84"/>
        <p:cNvGrpSpPr/>
        <p:nvPr/>
      </p:nvGrpSpPr>
      <p:grpSpPr>
        <a:xfrm>
          <a:off x="0" y="0"/>
          <a:ext cx="0" cy="0"/>
          <a:chOff x="0" y="0"/>
          <a:chExt cx="0" cy="0"/>
        </a:xfrm>
      </p:grpSpPr>
      <p:grpSp>
        <p:nvGrpSpPr>
          <p:cNvPr id="85" name="Google Shape;85;p17"/>
          <p:cNvGrpSpPr/>
          <p:nvPr/>
        </p:nvGrpSpPr>
        <p:grpSpPr>
          <a:xfrm>
            <a:off x="-512036" y="-358023"/>
            <a:ext cx="10169413" cy="5930154"/>
            <a:chOff x="-512036" y="-358023"/>
            <a:chExt cx="10169413" cy="5930154"/>
          </a:xfrm>
        </p:grpSpPr>
        <p:sp>
          <p:nvSpPr>
            <p:cNvPr id="86" name="Google Shape;86;p17"/>
            <p:cNvSpPr/>
            <p:nvPr/>
          </p:nvSpPr>
          <p:spPr>
            <a:xfrm flipH="1">
              <a:off x="8430767" y="40742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7"/>
            <p:cNvSpPr/>
            <p:nvPr/>
          </p:nvSpPr>
          <p:spPr>
            <a:xfrm rot="10800000">
              <a:off x="8818667" y="182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7"/>
            <p:cNvSpPr/>
            <p:nvPr/>
          </p:nvSpPr>
          <p:spPr>
            <a:xfrm rot="10800000">
              <a:off x="8011414" y="46040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7"/>
            <p:cNvSpPr/>
            <p:nvPr/>
          </p:nvSpPr>
          <p:spPr>
            <a:xfrm flipH="1">
              <a:off x="8430777" y="-35802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7"/>
            <p:cNvSpPr/>
            <p:nvPr/>
          </p:nvSpPr>
          <p:spPr>
            <a:xfrm>
              <a:off x="-124136" y="40742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7"/>
            <p:cNvSpPr/>
            <p:nvPr/>
          </p:nvSpPr>
          <p:spPr>
            <a:xfrm flipH="1" rot="10800000">
              <a:off x="-512036" y="182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7"/>
            <p:cNvSpPr/>
            <p:nvPr/>
          </p:nvSpPr>
          <p:spPr>
            <a:xfrm flipH="1" rot="10800000">
              <a:off x="295217" y="46040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7"/>
            <p:cNvSpPr/>
            <p:nvPr/>
          </p:nvSpPr>
          <p:spPr>
            <a:xfrm>
              <a:off x="-124133" y="-35802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7"/>
          <p:cNvSpPr txBox="1"/>
          <p:nvPr>
            <p:ph type="title"/>
          </p:nvPr>
        </p:nvSpPr>
        <p:spPr>
          <a:xfrm>
            <a:off x="720000" y="445025"/>
            <a:ext cx="77040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5" name="Google Shape;95;p17"/>
          <p:cNvSpPr txBox="1"/>
          <p:nvPr>
            <p:ph idx="1" type="subTitle"/>
          </p:nvPr>
        </p:nvSpPr>
        <p:spPr>
          <a:xfrm>
            <a:off x="881225" y="2768751"/>
            <a:ext cx="2288100" cy="8955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6" name="Google Shape;96;p17"/>
          <p:cNvSpPr txBox="1"/>
          <p:nvPr>
            <p:ph idx="2" type="subTitle"/>
          </p:nvPr>
        </p:nvSpPr>
        <p:spPr>
          <a:xfrm>
            <a:off x="3427950" y="2768751"/>
            <a:ext cx="2288100" cy="8955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7" name="Google Shape;97;p17"/>
          <p:cNvSpPr txBox="1"/>
          <p:nvPr>
            <p:ph idx="3" type="subTitle"/>
          </p:nvPr>
        </p:nvSpPr>
        <p:spPr>
          <a:xfrm>
            <a:off x="5974700" y="2768751"/>
            <a:ext cx="2288100" cy="8955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8" name="Google Shape;98;p17"/>
          <p:cNvSpPr txBox="1"/>
          <p:nvPr>
            <p:ph idx="4" type="subTitle"/>
          </p:nvPr>
        </p:nvSpPr>
        <p:spPr>
          <a:xfrm>
            <a:off x="881225" y="2250275"/>
            <a:ext cx="2288100" cy="6600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2400"/>
              <a:buFont typeface="DM Sans"/>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99" name="Google Shape;99;p17"/>
          <p:cNvSpPr txBox="1"/>
          <p:nvPr>
            <p:ph idx="5" type="subTitle"/>
          </p:nvPr>
        </p:nvSpPr>
        <p:spPr>
          <a:xfrm>
            <a:off x="3427954" y="2250275"/>
            <a:ext cx="2288100" cy="6600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2400"/>
              <a:buFont typeface="DM Sans"/>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00" name="Google Shape;100;p17"/>
          <p:cNvSpPr txBox="1"/>
          <p:nvPr>
            <p:ph idx="6" type="subTitle"/>
          </p:nvPr>
        </p:nvSpPr>
        <p:spPr>
          <a:xfrm>
            <a:off x="5974700" y="2250275"/>
            <a:ext cx="2288100" cy="6600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2400"/>
              <a:buFont typeface="DM Sans"/>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01" name="Shape 101"/>
        <p:cNvGrpSpPr/>
        <p:nvPr/>
      </p:nvGrpSpPr>
      <p:grpSpPr>
        <a:xfrm>
          <a:off x="0" y="0"/>
          <a:ext cx="0" cy="0"/>
          <a:chOff x="0" y="0"/>
          <a:chExt cx="0" cy="0"/>
        </a:xfrm>
      </p:grpSpPr>
      <p:grpSp>
        <p:nvGrpSpPr>
          <p:cNvPr id="102" name="Google Shape;102;p18"/>
          <p:cNvGrpSpPr/>
          <p:nvPr/>
        </p:nvGrpSpPr>
        <p:grpSpPr>
          <a:xfrm>
            <a:off x="-519458" y="2674710"/>
            <a:ext cx="10224210" cy="2744938"/>
            <a:chOff x="-519458" y="2674710"/>
            <a:chExt cx="10224210" cy="2744938"/>
          </a:xfrm>
        </p:grpSpPr>
        <p:sp>
          <p:nvSpPr>
            <p:cNvPr id="103" name="Google Shape;103;p18"/>
            <p:cNvSpPr/>
            <p:nvPr/>
          </p:nvSpPr>
          <p:spPr>
            <a:xfrm flipH="1" rot="10800000">
              <a:off x="-118698" y="308477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8"/>
            <p:cNvSpPr/>
            <p:nvPr/>
          </p:nvSpPr>
          <p:spPr>
            <a:xfrm flipH="1" rot="10800000">
              <a:off x="-519458" y="26747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8"/>
            <p:cNvSpPr/>
            <p:nvPr/>
          </p:nvSpPr>
          <p:spPr>
            <a:xfrm>
              <a:off x="-519448" y="39557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8"/>
            <p:cNvSpPr/>
            <p:nvPr/>
          </p:nvSpPr>
          <p:spPr>
            <a:xfrm>
              <a:off x="21392" y="44515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8"/>
            <p:cNvSpPr/>
            <p:nvPr/>
          </p:nvSpPr>
          <p:spPr>
            <a:xfrm rot="10800000">
              <a:off x="8465282" y="308477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8"/>
            <p:cNvSpPr/>
            <p:nvPr/>
          </p:nvSpPr>
          <p:spPr>
            <a:xfrm rot="10800000">
              <a:off x="8866042" y="26747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8"/>
            <p:cNvSpPr/>
            <p:nvPr/>
          </p:nvSpPr>
          <p:spPr>
            <a:xfrm flipH="1">
              <a:off x="8866032" y="39557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8"/>
            <p:cNvSpPr/>
            <p:nvPr/>
          </p:nvSpPr>
          <p:spPr>
            <a:xfrm flipH="1">
              <a:off x="8325192" y="44515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18"/>
          <p:cNvSpPr txBox="1"/>
          <p:nvPr>
            <p:ph type="title"/>
          </p:nvPr>
        </p:nvSpPr>
        <p:spPr>
          <a:xfrm>
            <a:off x="720000" y="445025"/>
            <a:ext cx="77040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2" name="Google Shape;112;p18"/>
          <p:cNvSpPr txBox="1"/>
          <p:nvPr>
            <p:ph idx="1" type="subTitle"/>
          </p:nvPr>
        </p:nvSpPr>
        <p:spPr>
          <a:xfrm>
            <a:off x="1142950" y="2219063"/>
            <a:ext cx="3251700" cy="5727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3" name="Google Shape;113;p18"/>
          <p:cNvSpPr txBox="1"/>
          <p:nvPr>
            <p:ph idx="2" type="subTitle"/>
          </p:nvPr>
        </p:nvSpPr>
        <p:spPr>
          <a:xfrm>
            <a:off x="4749341" y="2219063"/>
            <a:ext cx="3251700" cy="5727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4" name="Google Shape;114;p18"/>
          <p:cNvSpPr txBox="1"/>
          <p:nvPr>
            <p:ph idx="3" type="subTitle"/>
          </p:nvPr>
        </p:nvSpPr>
        <p:spPr>
          <a:xfrm>
            <a:off x="1142950" y="4010313"/>
            <a:ext cx="3251700" cy="5727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5" name="Google Shape;115;p18"/>
          <p:cNvSpPr txBox="1"/>
          <p:nvPr>
            <p:ph idx="4" type="subTitle"/>
          </p:nvPr>
        </p:nvSpPr>
        <p:spPr>
          <a:xfrm>
            <a:off x="4749341" y="4010313"/>
            <a:ext cx="3251700" cy="5727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6" name="Google Shape;116;p18"/>
          <p:cNvSpPr txBox="1"/>
          <p:nvPr>
            <p:ph idx="5" type="subTitle"/>
          </p:nvPr>
        </p:nvSpPr>
        <p:spPr>
          <a:xfrm>
            <a:off x="1142962" y="1860588"/>
            <a:ext cx="3251700" cy="505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2400"/>
              <a:buFont typeface="DM Sans"/>
              <a:buNone/>
              <a:defRPr b="1" sz="2400">
                <a:solidFill>
                  <a:schemeClr val="dk1"/>
                </a:solidFill>
                <a:latin typeface="DM Sans"/>
                <a:ea typeface="DM Sans"/>
                <a:cs typeface="DM Sans"/>
                <a:sym typeface="DM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17" name="Google Shape;117;p18"/>
          <p:cNvSpPr txBox="1"/>
          <p:nvPr>
            <p:ph idx="6" type="subTitle"/>
          </p:nvPr>
        </p:nvSpPr>
        <p:spPr>
          <a:xfrm>
            <a:off x="1142962" y="3651938"/>
            <a:ext cx="3251700" cy="505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2400"/>
              <a:buFont typeface="DM Sans"/>
              <a:buNone/>
              <a:defRPr b="1" sz="2400">
                <a:solidFill>
                  <a:schemeClr val="dk1"/>
                </a:solidFill>
                <a:latin typeface="DM Sans"/>
                <a:ea typeface="DM Sans"/>
                <a:cs typeface="DM Sans"/>
                <a:sym typeface="DM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18" name="Google Shape;118;p18"/>
          <p:cNvSpPr txBox="1"/>
          <p:nvPr>
            <p:ph idx="7" type="subTitle"/>
          </p:nvPr>
        </p:nvSpPr>
        <p:spPr>
          <a:xfrm>
            <a:off x="4749338" y="1860588"/>
            <a:ext cx="3251700" cy="505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2400"/>
              <a:buFont typeface="DM Sans"/>
              <a:buNone/>
              <a:defRPr b="1" sz="2400">
                <a:solidFill>
                  <a:schemeClr val="dk1"/>
                </a:solidFill>
                <a:latin typeface="DM Sans"/>
                <a:ea typeface="DM Sans"/>
                <a:cs typeface="DM Sans"/>
                <a:sym typeface="DM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19" name="Google Shape;119;p18"/>
          <p:cNvSpPr txBox="1"/>
          <p:nvPr>
            <p:ph idx="8" type="subTitle"/>
          </p:nvPr>
        </p:nvSpPr>
        <p:spPr>
          <a:xfrm>
            <a:off x="4749338" y="3651938"/>
            <a:ext cx="3251700" cy="505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2400"/>
              <a:buFont typeface="DM Sans"/>
              <a:buNone/>
              <a:defRPr b="1" sz="2400">
                <a:solidFill>
                  <a:schemeClr val="dk1"/>
                </a:solidFill>
                <a:latin typeface="DM Sans"/>
                <a:ea typeface="DM Sans"/>
                <a:cs typeface="DM Sans"/>
                <a:sym typeface="DM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20" name="Shape 120"/>
        <p:cNvGrpSpPr/>
        <p:nvPr/>
      </p:nvGrpSpPr>
      <p:grpSpPr>
        <a:xfrm>
          <a:off x="0" y="0"/>
          <a:ext cx="0" cy="0"/>
          <a:chOff x="0" y="0"/>
          <a:chExt cx="0" cy="0"/>
        </a:xfrm>
      </p:grpSpPr>
      <p:grpSp>
        <p:nvGrpSpPr>
          <p:cNvPr id="121" name="Google Shape;121;p19"/>
          <p:cNvGrpSpPr/>
          <p:nvPr/>
        </p:nvGrpSpPr>
        <p:grpSpPr>
          <a:xfrm>
            <a:off x="-266473" y="3341397"/>
            <a:ext cx="9676960" cy="2321921"/>
            <a:chOff x="-266473" y="3341397"/>
            <a:chExt cx="9676960" cy="2321921"/>
          </a:xfrm>
        </p:grpSpPr>
        <p:sp>
          <p:nvSpPr>
            <p:cNvPr id="122" name="Google Shape;122;p19"/>
            <p:cNvSpPr/>
            <p:nvPr/>
          </p:nvSpPr>
          <p:spPr>
            <a:xfrm flipH="1">
              <a:off x="7441675" y="469519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9"/>
            <p:cNvSpPr/>
            <p:nvPr/>
          </p:nvSpPr>
          <p:spPr>
            <a:xfrm>
              <a:off x="863615" y="469519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9"/>
            <p:cNvSpPr/>
            <p:nvPr/>
          </p:nvSpPr>
          <p:spPr>
            <a:xfrm flipH="1" rot="10800000">
              <a:off x="-266473" y="40287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9"/>
            <p:cNvSpPr/>
            <p:nvPr/>
          </p:nvSpPr>
          <p:spPr>
            <a:xfrm>
              <a:off x="152867" y="45245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9"/>
            <p:cNvSpPr/>
            <p:nvPr/>
          </p:nvSpPr>
          <p:spPr>
            <a:xfrm flipH="1" rot="10800000">
              <a:off x="-151033" y="334139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9"/>
            <p:cNvSpPr/>
            <p:nvPr/>
          </p:nvSpPr>
          <p:spPr>
            <a:xfrm rot="10800000">
              <a:off x="8571777" y="40287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9"/>
            <p:cNvSpPr/>
            <p:nvPr/>
          </p:nvSpPr>
          <p:spPr>
            <a:xfrm flipH="1">
              <a:off x="8152437" y="45245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9"/>
            <p:cNvSpPr/>
            <p:nvPr/>
          </p:nvSpPr>
          <p:spPr>
            <a:xfrm rot="10800000">
              <a:off x="8456337" y="334139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 name="Google Shape;130;p19"/>
          <p:cNvSpPr txBox="1"/>
          <p:nvPr>
            <p:ph type="title"/>
          </p:nvPr>
        </p:nvSpPr>
        <p:spPr>
          <a:xfrm>
            <a:off x="720000" y="445025"/>
            <a:ext cx="77040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1" name="Google Shape;131;p19"/>
          <p:cNvSpPr txBox="1"/>
          <p:nvPr>
            <p:ph idx="1" type="subTitle"/>
          </p:nvPr>
        </p:nvSpPr>
        <p:spPr>
          <a:xfrm>
            <a:off x="968524" y="2235613"/>
            <a:ext cx="2266200" cy="6354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2" name="Google Shape;132;p19"/>
          <p:cNvSpPr txBox="1"/>
          <p:nvPr>
            <p:ph idx="2" type="subTitle"/>
          </p:nvPr>
        </p:nvSpPr>
        <p:spPr>
          <a:xfrm>
            <a:off x="3439063" y="2235613"/>
            <a:ext cx="2265900" cy="6354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3" name="Google Shape;133;p19"/>
          <p:cNvSpPr txBox="1"/>
          <p:nvPr>
            <p:ph idx="3" type="subTitle"/>
          </p:nvPr>
        </p:nvSpPr>
        <p:spPr>
          <a:xfrm>
            <a:off x="968524" y="3967325"/>
            <a:ext cx="2266200" cy="6354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4" name="Google Shape;134;p19"/>
          <p:cNvSpPr txBox="1"/>
          <p:nvPr>
            <p:ph idx="4" type="subTitle"/>
          </p:nvPr>
        </p:nvSpPr>
        <p:spPr>
          <a:xfrm>
            <a:off x="3439063" y="3967325"/>
            <a:ext cx="2265900" cy="6354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5" name="Google Shape;135;p19"/>
          <p:cNvSpPr txBox="1"/>
          <p:nvPr>
            <p:ph idx="5" type="subTitle"/>
          </p:nvPr>
        </p:nvSpPr>
        <p:spPr>
          <a:xfrm>
            <a:off x="5909375" y="2235613"/>
            <a:ext cx="2265900" cy="6354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6" name="Google Shape;136;p19"/>
          <p:cNvSpPr txBox="1"/>
          <p:nvPr>
            <p:ph idx="6" type="subTitle"/>
          </p:nvPr>
        </p:nvSpPr>
        <p:spPr>
          <a:xfrm>
            <a:off x="5909375" y="3967325"/>
            <a:ext cx="2265900" cy="6354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7" name="Google Shape;137;p19"/>
          <p:cNvSpPr txBox="1"/>
          <p:nvPr>
            <p:ph idx="7" type="subTitle"/>
          </p:nvPr>
        </p:nvSpPr>
        <p:spPr>
          <a:xfrm>
            <a:off x="968524" y="1890138"/>
            <a:ext cx="2266200" cy="49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2400"/>
              <a:buFont typeface="DM Sans"/>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38" name="Google Shape;138;p19"/>
          <p:cNvSpPr txBox="1"/>
          <p:nvPr>
            <p:ph idx="8" type="subTitle"/>
          </p:nvPr>
        </p:nvSpPr>
        <p:spPr>
          <a:xfrm>
            <a:off x="3439063" y="1890138"/>
            <a:ext cx="2265900" cy="49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2400"/>
              <a:buFont typeface="DM Sans"/>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39" name="Google Shape;139;p19"/>
          <p:cNvSpPr txBox="1"/>
          <p:nvPr>
            <p:ph idx="9" type="subTitle"/>
          </p:nvPr>
        </p:nvSpPr>
        <p:spPr>
          <a:xfrm>
            <a:off x="5909375" y="1890138"/>
            <a:ext cx="2265900" cy="49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2400"/>
              <a:buFont typeface="DM Sans"/>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40" name="Google Shape;140;p19"/>
          <p:cNvSpPr txBox="1"/>
          <p:nvPr>
            <p:ph idx="13" type="subTitle"/>
          </p:nvPr>
        </p:nvSpPr>
        <p:spPr>
          <a:xfrm>
            <a:off x="968524" y="3621825"/>
            <a:ext cx="2266200" cy="49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2400"/>
              <a:buFont typeface="DM Sans"/>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41" name="Google Shape;141;p19"/>
          <p:cNvSpPr txBox="1"/>
          <p:nvPr>
            <p:ph idx="14" type="subTitle"/>
          </p:nvPr>
        </p:nvSpPr>
        <p:spPr>
          <a:xfrm>
            <a:off x="3439063" y="3621825"/>
            <a:ext cx="2265900" cy="49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2400"/>
              <a:buFont typeface="DM Sans"/>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42" name="Google Shape;142;p19"/>
          <p:cNvSpPr txBox="1"/>
          <p:nvPr>
            <p:ph idx="15" type="subTitle"/>
          </p:nvPr>
        </p:nvSpPr>
        <p:spPr>
          <a:xfrm>
            <a:off x="5909375" y="3621825"/>
            <a:ext cx="2265900" cy="49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2400"/>
              <a:buFont typeface="DM Sans"/>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BIG_NUMBER_1">
    <p:spTree>
      <p:nvGrpSpPr>
        <p:cNvPr id="143" name="Shape 143"/>
        <p:cNvGrpSpPr/>
        <p:nvPr/>
      </p:nvGrpSpPr>
      <p:grpSpPr>
        <a:xfrm>
          <a:off x="0" y="0"/>
          <a:ext cx="0" cy="0"/>
          <a:chOff x="0" y="0"/>
          <a:chExt cx="0" cy="0"/>
        </a:xfrm>
      </p:grpSpPr>
      <p:sp>
        <p:nvSpPr>
          <p:cNvPr id="144" name="Google Shape;144;p20"/>
          <p:cNvSpPr txBox="1"/>
          <p:nvPr>
            <p:ph hasCustomPrompt="1" type="title"/>
          </p:nvPr>
        </p:nvSpPr>
        <p:spPr>
          <a:xfrm>
            <a:off x="713225" y="1774100"/>
            <a:ext cx="4676100" cy="1098000"/>
          </a:xfrm>
          <a:prstGeom prst="rect">
            <a:avLst/>
          </a:prstGeom>
        </p:spPr>
        <p:txBody>
          <a:bodyPr anchorCtr="0" anchor="b" bIns="91425" lIns="91425" spcFirstLastPara="1" rIns="91425" wrap="square" tIns="91425">
            <a:normAutofit/>
          </a:bodyPr>
          <a:lstStyle>
            <a:lvl1pPr lvl="0" rtl="0" algn="l">
              <a:spcBef>
                <a:spcPts val="0"/>
              </a:spcBef>
              <a:spcAft>
                <a:spcPts val="0"/>
              </a:spcAft>
              <a:buSzPts val="9600"/>
              <a:buNone/>
              <a:defRPr sz="60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145" name="Google Shape;145;p20"/>
          <p:cNvSpPr txBox="1"/>
          <p:nvPr>
            <p:ph idx="1" type="subTitle"/>
          </p:nvPr>
        </p:nvSpPr>
        <p:spPr>
          <a:xfrm>
            <a:off x="713225" y="2872275"/>
            <a:ext cx="4676100" cy="497100"/>
          </a:xfrm>
          <a:prstGeom prst="rect">
            <a:avLst/>
          </a:prstGeom>
        </p:spPr>
        <p:txBody>
          <a:bodyPr anchorCtr="0" anchor="t" bIns="91425" lIns="91425" spcFirstLastPara="1" rIns="91425" wrap="square" tIns="91425">
            <a:normAutofit/>
          </a:bodyPr>
          <a:lstStyle>
            <a:lvl1pPr lvl="0" rtl="0">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146" name="Shape 146"/>
        <p:cNvGrpSpPr/>
        <p:nvPr/>
      </p:nvGrpSpPr>
      <p:grpSpPr>
        <a:xfrm>
          <a:off x="0" y="0"/>
          <a:ext cx="0" cy="0"/>
          <a:chOff x="0" y="0"/>
          <a:chExt cx="0" cy="0"/>
        </a:xfrm>
      </p:grpSpPr>
      <p:sp>
        <p:nvSpPr>
          <p:cNvPr id="147" name="Google Shape;147;p21"/>
          <p:cNvSpPr txBox="1"/>
          <p:nvPr>
            <p:ph hasCustomPrompt="1" type="title"/>
          </p:nvPr>
        </p:nvSpPr>
        <p:spPr>
          <a:xfrm>
            <a:off x="4351975" y="638350"/>
            <a:ext cx="4078800" cy="768900"/>
          </a:xfrm>
          <a:prstGeom prst="rect">
            <a:avLst/>
          </a:prstGeom>
          <a:noFill/>
        </p:spPr>
        <p:txBody>
          <a:bodyPr anchorCtr="0" anchor="b" bIns="91425" lIns="91425" spcFirstLastPara="1" rIns="91425" wrap="square" tIns="91425">
            <a:normAutofit/>
          </a:bodyPr>
          <a:lstStyle>
            <a:lvl1pPr lvl="0" rtl="0" algn="l">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48" name="Google Shape;148;p21"/>
          <p:cNvSpPr txBox="1"/>
          <p:nvPr>
            <p:ph idx="1" type="subTitle"/>
          </p:nvPr>
        </p:nvSpPr>
        <p:spPr>
          <a:xfrm>
            <a:off x="4351975" y="1327275"/>
            <a:ext cx="4078800" cy="419100"/>
          </a:xfrm>
          <a:prstGeom prst="rect">
            <a:avLst/>
          </a:prstGeom>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400"/>
              <a:buNone/>
              <a:defRPr sz="1600"/>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149" name="Google Shape;149;p21"/>
          <p:cNvSpPr txBox="1"/>
          <p:nvPr>
            <p:ph hasCustomPrompt="1" idx="2" type="title"/>
          </p:nvPr>
        </p:nvSpPr>
        <p:spPr>
          <a:xfrm>
            <a:off x="4351975" y="1990612"/>
            <a:ext cx="4078800" cy="768900"/>
          </a:xfrm>
          <a:prstGeom prst="rect">
            <a:avLst/>
          </a:prstGeom>
          <a:noFill/>
        </p:spPr>
        <p:txBody>
          <a:bodyPr anchorCtr="0" anchor="b" bIns="91425" lIns="91425" spcFirstLastPara="1" rIns="91425" wrap="square" tIns="91425">
            <a:normAutofit/>
          </a:bodyPr>
          <a:lstStyle>
            <a:lvl1pPr lvl="0" rtl="0" algn="l">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50" name="Google Shape;150;p21"/>
          <p:cNvSpPr txBox="1"/>
          <p:nvPr>
            <p:ph idx="3" type="subTitle"/>
          </p:nvPr>
        </p:nvSpPr>
        <p:spPr>
          <a:xfrm>
            <a:off x="4351975" y="2679529"/>
            <a:ext cx="4078800" cy="419100"/>
          </a:xfrm>
          <a:prstGeom prst="rect">
            <a:avLst/>
          </a:prstGeom>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400"/>
              <a:buNone/>
              <a:defRPr sz="1600"/>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151" name="Google Shape;151;p21"/>
          <p:cNvSpPr txBox="1"/>
          <p:nvPr>
            <p:ph hasCustomPrompt="1" idx="4" type="title"/>
          </p:nvPr>
        </p:nvSpPr>
        <p:spPr>
          <a:xfrm>
            <a:off x="4351975" y="3342874"/>
            <a:ext cx="4078800" cy="768900"/>
          </a:xfrm>
          <a:prstGeom prst="rect">
            <a:avLst/>
          </a:prstGeom>
          <a:noFill/>
        </p:spPr>
        <p:txBody>
          <a:bodyPr anchorCtr="0" anchor="b" bIns="91425" lIns="91425" spcFirstLastPara="1" rIns="91425" wrap="square" tIns="91425">
            <a:normAutofit/>
          </a:bodyPr>
          <a:lstStyle>
            <a:lvl1pPr lvl="0" rtl="0" algn="l">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52" name="Google Shape;152;p21"/>
          <p:cNvSpPr txBox="1"/>
          <p:nvPr>
            <p:ph idx="5" type="subTitle"/>
          </p:nvPr>
        </p:nvSpPr>
        <p:spPr>
          <a:xfrm>
            <a:off x="4351975" y="4031799"/>
            <a:ext cx="4078800" cy="419100"/>
          </a:xfrm>
          <a:prstGeom prst="rect">
            <a:avLst/>
          </a:prstGeom>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400"/>
              <a:buNone/>
              <a:defRPr sz="1600"/>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153" name="Shape 153"/>
        <p:cNvGrpSpPr/>
        <p:nvPr/>
      </p:nvGrpSpPr>
      <p:grpSpPr>
        <a:xfrm>
          <a:off x="0" y="0"/>
          <a:ext cx="0" cy="0"/>
          <a:chOff x="0" y="0"/>
          <a:chExt cx="0" cy="0"/>
        </a:xfrm>
      </p:grpSpPr>
      <p:grpSp>
        <p:nvGrpSpPr>
          <p:cNvPr id="154" name="Google Shape;154;p22"/>
          <p:cNvGrpSpPr/>
          <p:nvPr/>
        </p:nvGrpSpPr>
        <p:grpSpPr>
          <a:xfrm>
            <a:off x="-247298" y="-446215"/>
            <a:ext cx="9638600" cy="6030088"/>
            <a:chOff x="-247298" y="-446215"/>
            <a:chExt cx="9638600" cy="6030088"/>
          </a:xfrm>
        </p:grpSpPr>
        <p:sp>
          <p:nvSpPr>
            <p:cNvPr id="155" name="Google Shape;155;p22"/>
            <p:cNvSpPr/>
            <p:nvPr/>
          </p:nvSpPr>
          <p:spPr>
            <a:xfrm>
              <a:off x="-125473" y="44532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2"/>
            <p:cNvSpPr/>
            <p:nvPr/>
          </p:nvSpPr>
          <p:spPr>
            <a:xfrm flipH="1">
              <a:off x="8552592"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2"/>
            <p:cNvSpPr/>
            <p:nvPr/>
          </p:nvSpPr>
          <p:spPr>
            <a:xfrm flipH="1">
              <a:off x="801175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2"/>
            <p:cNvSpPr/>
            <p:nvPr/>
          </p:nvSpPr>
          <p:spPr>
            <a:xfrm flipH="1" rot="10800000">
              <a:off x="-247298"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2"/>
            <p:cNvSpPr/>
            <p:nvPr/>
          </p:nvSpPr>
          <p:spPr>
            <a:xfrm flipH="1" rot="10800000">
              <a:off x="293542"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2"/>
            <p:cNvSpPr/>
            <p:nvPr/>
          </p:nvSpPr>
          <p:spPr>
            <a:xfrm rot="10800000">
              <a:off x="8430767" y="-40422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2"/>
            <p:cNvSpPr/>
            <p:nvPr/>
          </p:nvSpPr>
          <p:spPr>
            <a:xfrm>
              <a:off x="-125483" y="39965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2"/>
            <p:cNvSpPr/>
            <p:nvPr/>
          </p:nvSpPr>
          <p:spPr>
            <a:xfrm>
              <a:off x="8430767" y="46839"/>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3" name="Google Shape;163;p22"/>
          <p:cNvSpPr txBox="1"/>
          <p:nvPr>
            <p:ph type="title"/>
          </p:nvPr>
        </p:nvSpPr>
        <p:spPr>
          <a:xfrm>
            <a:off x="720000" y="1637550"/>
            <a:ext cx="3597900" cy="1063200"/>
          </a:xfrm>
          <a:prstGeom prst="rect">
            <a:avLst/>
          </a:prstGeom>
        </p:spPr>
        <p:txBody>
          <a:bodyPr anchorCtr="0" anchor="b" bIns="91425" lIns="91425" spcFirstLastPara="1" rIns="91425" wrap="square" tIns="91425">
            <a:normAutofit/>
          </a:bodyPr>
          <a:lstStyle>
            <a:lvl1pPr lvl="0" rtl="0" algn="l">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4" name="Google Shape;164;p22"/>
          <p:cNvSpPr txBox="1"/>
          <p:nvPr>
            <p:ph idx="1" type="subTitle"/>
          </p:nvPr>
        </p:nvSpPr>
        <p:spPr>
          <a:xfrm>
            <a:off x="720000" y="2700750"/>
            <a:ext cx="3597900" cy="805200"/>
          </a:xfrm>
          <a:prstGeom prst="rect">
            <a:avLst/>
          </a:prstGeom>
        </p:spPr>
        <p:txBody>
          <a:bodyPr anchorCtr="0" anchor="t" bIns="91425" lIns="91425" spcFirstLastPara="1" rIns="91425" wrap="square" tIns="91425">
            <a:normAutofit/>
          </a:bodyPr>
          <a:lstStyle>
            <a:lvl1pPr lvl="0" rtl="0">
              <a:spcBef>
                <a:spcPts val="0"/>
              </a:spcBef>
              <a:spcAft>
                <a:spcPts val="0"/>
              </a:spcAft>
              <a:buSzPts val="18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165" name="Shape 165"/>
        <p:cNvGrpSpPr/>
        <p:nvPr/>
      </p:nvGrpSpPr>
      <p:grpSpPr>
        <a:xfrm>
          <a:off x="0" y="0"/>
          <a:ext cx="0" cy="0"/>
          <a:chOff x="0" y="0"/>
          <a:chExt cx="0" cy="0"/>
        </a:xfrm>
      </p:grpSpPr>
      <p:grpSp>
        <p:nvGrpSpPr>
          <p:cNvPr id="166" name="Google Shape;166;p23"/>
          <p:cNvGrpSpPr/>
          <p:nvPr/>
        </p:nvGrpSpPr>
        <p:grpSpPr>
          <a:xfrm flipH="1">
            <a:off x="-247298" y="-446215"/>
            <a:ext cx="9638600" cy="6030088"/>
            <a:chOff x="-247298" y="-446215"/>
            <a:chExt cx="9638600" cy="6030088"/>
          </a:xfrm>
        </p:grpSpPr>
        <p:sp>
          <p:nvSpPr>
            <p:cNvPr id="167" name="Google Shape;167;p23"/>
            <p:cNvSpPr/>
            <p:nvPr/>
          </p:nvSpPr>
          <p:spPr>
            <a:xfrm>
              <a:off x="-125473" y="44532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3"/>
            <p:cNvSpPr/>
            <p:nvPr/>
          </p:nvSpPr>
          <p:spPr>
            <a:xfrm flipH="1">
              <a:off x="8552592"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3"/>
            <p:cNvSpPr/>
            <p:nvPr/>
          </p:nvSpPr>
          <p:spPr>
            <a:xfrm flipH="1">
              <a:off x="801175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3"/>
            <p:cNvSpPr/>
            <p:nvPr/>
          </p:nvSpPr>
          <p:spPr>
            <a:xfrm flipH="1" rot="10800000">
              <a:off x="-247298"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3"/>
            <p:cNvSpPr/>
            <p:nvPr/>
          </p:nvSpPr>
          <p:spPr>
            <a:xfrm flipH="1" rot="10800000">
              <a:off x="293542"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3"/>
            <p:cNvSpPr/>
            <p:nvPr/>
          </p:nvSpPr>
          <p:spPr>
            <a:xfrm rot="10800000">
              <a:off x="8430767" y="-40422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3"/>
            <p:cNvSpPr/>
            <p:nvPr/>
          </p:nvSpPr>
          <p:spPr>
            <a:xfrm>
              <a:off x="-125483" y="39965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3"/>
            <p:cNvSpPr/>
            <p:nvPr/>
          </p:nvSpPr>
          <p:spPr>
            <a:xfrm>
              <a:off x="8430767" y="46839"/>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5" name="Google Shape;175;p23"/>
          <p:cNvSpPr txBox="1"/>
          <p:nvPr>
            <p:ph type="title"/>
          </p:nvPr>
        </p:nvSpPr>
        <p:spPr>
          <a:xfrm>
            <a:off x="4837200" y="1796350"/>
            <a:ext cx="3593400" cy="644700"/>
          </a:xfrm>
          <a:prstGeom prst="rect">
            <a:avLst/>
          </a:prstGeom>
          <a:ln>
            <a:noFill/>
          </a:ln>
        </p:spPr>
        <p:txBody>
          <a:bodyPr anchorCtr="0" anchor="b" bIns="91425" lIns="91425" spcFirstLastPara="1" rIns="91425" wrap="square" tIns="91425">
            <a:normAutofit/>
          </a:bodyPr>
          <a:lstStyle>
            <a:lvl1pPr lvl="0" rtl="0" algn="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6" name="Google Shape;176;p23"/>
          <p:cNvSpPr txBox="1"/>
          <p:nvPr>
            <p:ph idx="1" type="subTitle"/>
          </p:nvPr>
        </p:nvSpPr>
        <p:spPr>
          <a:xfrm>
            <a:off x="4837375" y="2441150"/>
            <a:ext cx="3593400" cy="906000"/>
          </a:xfrm>
          <a:prstGeom prst="rect">
            <a:avLst/>
          </a:prstGeom>
          <a:ln>
            <a:noFill/>
          </a:ln>
        </p:spPr>
        <p:txBody>
          <a:bodyPr anchorCtr="0" anchor="t" bIns="91425" lIns="91425" spcFirstLastPara="1" rIns="91425" wrap="square" tIns="91425">
            <a:normAutofit/>
          </a:bodyPr>
          <a:lstStyle>
            <a:lvl1pPr lvl="0" rtl="0" algn="r">
              <a:spcBef>
                <a:spcPts val="0"/>
              </a:spcBef>
              <a:spcAft>
                <a:spcPts val="0"/>
              </a:spcAft>
              <a:buSzPts val="18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77" name="Shape 177"/>
        <p:cNvGrpSpPr/>
        <p:nvPr/>
      </p:nvGrpSpPr>
      <p:grpSpPr>
        <a:xfrm>
          <a:off x="0" y="0"/>
          <a:ext cx="0" cy="0"/>
          <a:chOff x="0" y="0"/>
          <a:chExt cx="0" cy="0"/>
        </a:xfrm>
      </p:grpSpPr>
      <p:grpSp>
        <p:nvGrpSpPr>
          <p:cNvPr id="178" name="Google Shape;178;p24"/>
          <p:cNvGrpSpPr/>
          <p:nvPr/>
        </p:nvGrpSpPr>
        <p:grpSpPr>
          <a:xfrm>
            <a:off x="-535133" y="-37823"/>
            <a:ext cx="10207495" cy="5621696"/>
            <a:chOff x="-535133" y="-37823"/>
            <a:chExt cx="10207495" cy="5621696"/>
          </a:xfrm>
        </p:grpSpPr>
        <p:sp>
          <p:nvSpPr>
            <p:cNvPr id="179" name="Google Shape;179;p24"/>
            <p:cNvSpPr/>
            <p:nvPr/>
          </p:nvSpPr>
          <p:spPr>
            <a:xfrm>
              <a:off x="-125473"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4"/>
            <p:cNvSpPr/>
            <p:nvPr/>
          </p:nvSpPr>
          <p:spPr>
            <a:xfrm>
              <a:off x="-535133"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4"/>
            <p:cNvSpPr/>
            <p:nvPr/>
          </p:nvSpPr>
          <p:spPr>
            <a:xfrm rot="10800000">
              <a:off x="8833642" y="-3782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4"/>
            <p:cNvSpPr/>
            <p:nvPr/>
          </p:nvSpPr>
          <p:spPr>
            <a:xfrm rot="10800000">
              <a:off x="8430777" y="4190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4"/>
            <p:cNvSpPr/>
            <p:nvPr/>
          </p:nvSpPr>
          <p:spPr>
            <a:xfrm flipH="1">
              <a:off x="8423992"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4"/>
            <p:cNvSpPr/>
            <p:nvPr/>
          </p:nvSpPr>
          <p:spPr>
            <a:xfrm flipH="1">
              <a:off x="883365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4"/>
            <p:cNvSpPr/>
            <p:nvPr/>
          </p:nvSpPr>
          <p:spPr>
            <a:xfrm flipH="1" rot="10800000">
              <a:off x="-528348" y="-3782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4"/>
            <p:cNvSpPr/>
            <p:nvPr/>
          </p:nvSpPr>
          <p:spPr>
            <a:xfrm flipH="1" rot="10800000">
              <a:off x="-125483" y="4190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7" name="Google Shape;187;p24"/>
          <p:cNvSpPr txBox="1"/>
          <p:nvPr>
            <p:ph type="title"/>
          </p:nvPr>
        </p:nvSpPr>
        <p:spPr>
          <a:xfrm>
            <a:off x="720000" y="445025"/>
            <a:ext cx="77040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2">
    <p:spTree>
      <p:nvGrpSpPr>
        <p:cNvPr id="188" name="Shape 188"/>
        <p:cNvGrpSpPr/>
        <p:nvPr/>
      </p:nvGrpSpPr>
      <p:grpSpPr>
        <a:xfrm>
          <a:off x="0" y="0"/>
          <a:ext cx="0" cy="0"/>
          <a:chOff x="0" y="0"/>
          <a:chExt cx="0" cy="0"/>
        </a:xfrm>
      </p:grpSpPr>
      <p:grpSp>
        <p:nvGrpSpPr>
          <p:cNvPr id="189" name="Google Shape;189;p25"/>
          <p:cNvGrpSpPr/>
          <p:nvPr/>
        </p:nvGrpSpPr>
        <p:grpSpPr>
          <a:xfrm>
            <a:off x="-247298" y="-446215"/>
            <a:ext cx="9638610" cy="6030088"/>
            <a:chOff x="-247298" y="-446215"/>
            <a:chExt cx="9638610" cy="6030088"/>
          </a:xfrm>
        </p:grpSpPr>
        <p:sp>
          <p:nvSpPr>
            <p:cNvPr id="190" name="Google Shape;190;p25"/>
            <p:cNvSpPr/>
            <p:nvPr/>
          </p:nvSpPr>
          <p:spPr>
            <a:xfrm>
              <a:off x="-125573"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5"/>
            <p:cNvSpPr/>
            <p:nvPr/>
          </p:nvSpPr>
          <p:spPr>
            <a:xfrm>
              <a:off x="-125583"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5"/>
            <p:cNvSpPr/>
            <p:nvPr/>
          </p:nvSpPr>
          <p:spPr>
            <a:xfrm flipH="1" rot="10800000">
              <a:off x="-247298"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5"/>
            <p:cNvSpPr/>
            <p:nvPr/>
          </p:nvSpPr>
          <p:spPr>
            <a:xfrm flipH="1" rot="10800000">
              <a:off x="346967"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5"/>
            <p:cNvSpPr/>
            <p:nvPr/>
          </p:nvSpPr>
          <p:spPr>
            <a:xfrm rot="10800000">
              <a:off x="7958317" y="-42862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5"/>
            <p:cNvSpPr/>
            <p:nvPr/>
          </p:nvSpPr>
          <p:spPr>
            <a:xfrm rot="10800000">
              <a:off x="8552602"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5"/>
            <p:cNvSpPr/>
            <p:nvPr/>
          </p:nvSpPr>
          <p:spPr>
            <a:xfrm>
              <a:off x="8430777"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5"/>
            <p:cNvSpPr/>
            <p:nvPr/>
          </p:nvSpPr>
          <p:spPr>
            <a:xfrm>
              <a:off x="8430767"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8" name="Google Shape;198;p25"/>
          <p:cNvSpPr txBox="1"/>
          <p:nvPr>
            <p:ph type="title"/>
          </p:nvPr>
        </p:nvSpPr>
        <p:spPr>
          <a:xfrm>
            <a:off x="720000" y="445025"/>
            <a:ext cx="77040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3">
    <p:spTree>
      <p:nvGrpSpPr>
        <p:cNvPr id="199" name="Shape 199"/>
        <p:cNvGrpSpPr/>
        <p:nvPr/>
      </p:nvGrpSpPr>
      <p:grpSpPr>
        <a:xfrm>
          <a:off x="0" y="0"/>
          <a:ext cx="0" cy="0"/>
          <a:chOff x="0" y="0"/>
          <a:chExt cx="0" cy="0"/>
        </a:xfrm>
      </p:grpSpPr>
      <p:grpSp>
        <p:nvGrpSpPr>
          <p:cNvPr id="200" name="Google Shape;200;p26"/>
          <p:cNvGrpSpPr/>
          <p:nvPr/>
        </p:nvGrpSpPr>
        <p:grpSpPr>
          <a:xfrm>
            <a:off x="-548808" y="-584898"/>
            <a:ext cx="10241610" cy="6168779"/>
            <a:chOff x="-548808" y="-584898"/>
            <a:chExt cx="10241610" cy="6168779"/>
          </a:xfrm>
        </p:grpSpPr>
        <p:sp>
          <p:nvSpPr>
            <p:cNvPr id="201" name="Google Shape;201;p26"/>
            <p:cNvSpPr/>
            <p:nvPr/>
          </p:nvSpPr>
          <p:spPr>
            <a:xfrm>
              <a:off x="293877" y="461576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6"/>
            <p:cNvSpPr/>
            <p:nvPr/>
          </p:nvSpPr>
          <p:spPr>
            <a:xfrm flipH="1">
              <a:off x="801175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6"/>
            <p:cNvSpPr/>
            <p:nvPr/>
          </p:nvSpPr>
          <p:spPr>
            <a:xfrm flipH="1" rot="10800000">
              <a:off x="-129123" y="44966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6"/>
            <p:cNvSpPr/>
            <p:nvPr/>
          </p:nvSpPr>
          <p:spPr>
            <a:xfrm flipH="1" rot="10800000">
              <a:off x="-548808" y="449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6"/>
            <p:cNvSpPr/>
            <p:nvPr/>
          </p:nvSpPr>
          <p:spPr>
            <a:xfrm>
              <a:off x="185192" y="-58489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6"/>
            <p:cNvSpPr/>
            <p:nvPr/>
          </p:nvSpPr>
          <p:spPr>
            <a:xfrm rot="10800000">
              <a:off x="8434407" y="44966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6"/>
            <p:cNvSpPr/>
            <p:nvPr/>
          </p:nvSpPr>
          <p:spPr>
            <a:xfrm rot="10800000">
              <a:off x="8854092" y="449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6"/>
            <p:cNvSpPr/>
            <p:nvPr/>
          </p:nvSpPr>
          <p:spPr>
            <a:xfrm flipH="1">
              <a:off x="8120092" y="-58489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9" name="Google Shape;209;p26"/>
          <p:cNvSpPr txBox="1"/>
          <p:nvPr>
            <p:ph type="title"/>
          </p:nvPr>
        </p:nvSpPr>
        <p:spPr>
          <a:xfrm>
            <a:off x="720000" y="445025"/>
            <a:ext cx="77040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4">
    <p:spTree>
      <p:nvGrpSpPr>
        <p:cNvPr id="210" name="Shape 210"/>
        <p:cNvGrpSpPr/>
        <p:nvPr/>
      </p:nvGrpSpPr>
      <p:grpSpPr>
        <a:xfrm>
          <a:off x="0" y="0"/>
          <a:ext cx="0" cy="0"/>
          <a:chOff x="0" y="0"/>
          <a:chExt cx="0" cy="0"/>
        </a:xfrm>
      </p:grpSpPr>
      <p:sp>
        <p:nvSpPr>
          <p:cNvPr id="211" name="Google Shape;211;p27"/>
          <p:cNvSpPr txBox="1"/>
          <p:nvPr>
            <p:ph type="title"/>
          </p:nvPr>
        </p:nvSpPr>
        <p:spPr>
          <a:xfrm>
            <a:off x="720000" y="445025"/>
            <a:ext cx="77040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212" name="Google Shape;212;p27"/>
          <p:cNvGrpSpPr/>
          <p:nvPr/>
        </p:nvGrpSpPr>
        <p:grpSpPr>
          <a:xfrm>
            <a:off x="-476796" y="2900252"/>
            <a:ext cx="10097585" cy="2865204"/>
            <a:chOff x="-476796" y="2900252"/>
            <a:chExt cx="10097585" cy="2865204"/>
          </a:xfrm>
        </p:grpSpPr>
        <p:grpSp>
          <p:nvGrpSpPr>
            <p:cNvPr id="213" name="Google Shape;213;p27"/>
            <p:cNvGrpSpPr/>
            <p:nvPr/>
          </p:nvGrpSpPr>
          <p:grpSpPr>
            <a:xfrm>
              <a:off x="-476796" y="2900252"/>
              <a:ext cx="10097585" cy="2865204"/>
              <a:chOff x="-476796" y="2900252"/>
              <a:chExt cx="10097585" cy="2865204"/>
            </a:xfrm>
          </p:grpSpPr>
          <p:sp>
            <p:nvSpPr>
              <p:cNvPr id="214" name="Google Shape;214;p27"/>
              <p:cNvSpPr/>
              <p:nvPr/>
            </p:nvSpPr>
            <p:spPr>
              <a:xfrm flipH="1" rot="10800000">
                <a:off x="-266661" y="29002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7"/>
              <p:cNvSpPr/>
              <p:nvPr/>
            </p:nvSpPr>
            <p:spPr>
              <a:xfrm>
                <a:off x="-90736" y="442524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7"/>
              <p:cNvSpPr/>
              <p:nvPr/>
            </p:nvSpPr>
            <p:spPr>
              <a:xfrm>
                <a:off x="-476796" y="352281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7"/>
              <p:cNvSpPr/>
              <p:nvPr/>
            </p:nvSpPr>
            <p:spPr>
              <a:xfrm rot="10800000">
                <a:off x="8571944" y="29002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7"/>
              <p:cNvSpPr/>
              <p:nvPr/>
            </p:nvSpPr>
            <p:spPr>
              <a:xfrm flipH="1">
                <a:off x="8396019" y="442524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7"/>
              <p:cNvSpPr/>
              <p:nvPr/>
            </p:nvSpPr>
            <p:spPr>
              <a:xfrm flipH="1">
                <a:off x="8782079" y="352281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7"/>
              <p:cNvSpPr/>
              <p:nvPr/>
            </p:nvSpPr>
            <p:spPr>
              <a:xfrm rot="10800000">
                <a:off x="8009979" y="47973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1" name="Google Shape;221;p27"/>
            <p:cNvSpPr/>
            <p:nvPr/>
          </p:nvSpPr>
          <p:spPr>
            <a:xfrm flipH="1" rot="10800000">
              <a:off x="293867" y="47973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TITLE_AND_TWO_COLUMNS_1">
    <p:spTree>
      <p:nvGrpSpPr>
        <p:cNvPr id="222" name="Shape 222"/>
        <p:cNvGrpSpPr/>
        <p:nvPr/>
      </p:nvGrpSpPr>
      <p:grpSpPr>
        <a:xfrm>
          <a:off x="0" y="0"/>
          <a:ext cx="0" cy="0"/>
          <a:chOff x="0" y="0"/>
          <a:chExt cx="0" cy="0"/>
        </a:xfrm>
      </p:grpSpPr>
      <p:grpSp>
        <p:nvGrpSpPr>
          <p:cNvPr id="223" name="Google Shape;223;p28"/>
          <p:cNvGrpSpPr/>
          <p:nvPr/>
        </p:nvGrpSpPr>
        <p:grpSpPr>
          <a:xfrm>
            <a:off x="-247298" y="-446215"/>
            <a:ext cx="9638600" cy="6030088"/>
            <a:chOff x="-247298" y="-446215"/>
            <a:chExt cx="9638600" cy="6030088"/>
          </a:xfrm>
        </p:grpSpPr>
        <p:sp>
          <p:nvSpPr>
            <p:cNvPr id="224" name="Google Shape;224;p28"/>
            <p:cNvSpPr/>
            <p:nvPr/>
          </p:nvSpPr>
          <p:spPr>
            <a:xfrm>
              <a:off x="-247298"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8"/>
            <p:cNvSpPr/>
            <p:nvPr/>
          </p:nvSpPr>
          <p:spPr>
            <a:xfrm>
              <a:off x="29354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8"/>
            <p:cNvSpPr/>
            <p:nvPr/>
          </p:nvSpPr>
          <p:spPr>
            <a:xfrm flipH="1">
              <a:off x="8552592"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8"/>
            <p:cNvSpPr/>
            <p:nvPr/>
          </p:nvSpPr>
          <p:spPr>
            <a:xfrm flipH="1">
              <a:off x="801175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8"/>
            <p:cNvSpPr/>
            <p:nvPr/>
          </p:nvSpPr>
          <p:spPr>
            <a:xfrm flipH="1" rot="10800000">
              <a:off x="-247298"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8"/>
            <p:cNvSpPr/>
            <p:nvPr/>
          </p:nvSpPr>
          <p:spPr>
            <a:xfrm flipH="1" rot="10800000">
              <a:off x="293542"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8"/>
            <p:cNvSpPr/>
            <p:nvPr/>
          </p:nvSpPr>
          <p:spPr>
            <a:xfrm rot="10800000">
              <a:off x="8552592"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8"/>
            <p:cNvSpPr/>
            <p:nvPr/>
          </p:nvSpPr>
          <p:spPr>
            <a:xfrm rot="10800000">
              <a:off x="8011752"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2" name="Google Shape;232;p28"/>
          <p:cNvSpPr txBox="1"/>
          <p:nvPr>
            <p:ph type="title"/>
          </p:nvPr>
        </p:nvSpPr>
        <p:spPr>
          <a:xfrm>
            <a:off x="720000" y="445025"/>
            <a:ext cx="77040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3" name="Google Shape;233;p28"/>
          <p:cNvSpPr txBox="1"/>
          <p:nvPr>
            <p:ph idx="1" type="subTitle"/>
          </p:nvPr>
        </p:nvSpPr>
        <p:spPr>
          <a:xfrm>
            <a:off x="5055284" y="3562574"/>
            <a:ext cx="25056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34" name="Google Shape;234;p28"/>
          <p:cNvSpPr txBox="1"/>
          <p:nvPr>
            <p:ph idx="2" type="subTitle"/>
          </p:nvPr>
        </p:nvSpPr>
        <p:spPr>
          <a:xfrm>
            <a:off x="1583300" y="3562574"/>
            <a:ext cx="25056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35" name="Google Shape;235;p28"/>
          <p:cNvSpPr txBox="1"/>
          <p:nvPr>
            <p:ph idx="3" type="subTitle"/>
          </p:nvPr>
        </p:nvSpPr>
        <p:spPr>
          <a:xfrm>
            <a:off x="5055275" y="3122525"/>
            <a:ext cx="2505600" cy="5727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2400"/>
              <a:buFont typeface="DM Sans"/>
              <a:buNone/>
              <a:defRPr b="1" sz="2400">
                <a:solidFill>
                  <a:schemeClr val="dk1"/>
                </a:solidFill>
                <a:latin typeface="DM Sans"/>
                <a:ea typeface="DM Sans"/>
                <a:cs typeface="DM Sans"/>
                <a:sym typeface="DM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36" name="Google Shape;236;p28"/>
          <p:cNvSpPr txBox="1"/>
          <p:nvPr>
            <p:ph idx="4" type="subTitle"/>
          </p:nvPr>
        </p:nvSpPr>
        <p:spPr>
          <a:xfrm>
            <a:off x="1583075" y="3122525"/>
            <a:ext cx="2505600" cy="5727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2400"/>
              <a:buFont typeface="DM Sans"/>
              <a:buNone/>
              <a:defRPr b="1" sz="2400">
                <a:solidFill>
                  <a:schemeClr val="dk1"/>
                </a:solidFill>
                <a:latin typeface="DM Sans"/>
                <a:ea typeface="DM Sans"/>
                <a:cs typeface="DM Sans"/>
                <a:sym typeface="DM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237" name="Shape 237"/>
        <p:cNvGrpSpPr/>
        <p:nvPr/>
      </p:nvGrpSpPr>
      <p:grpSpPr>
        <a:xfrm>
          <a:off x="0" y="0"/>
          <a:ext cx="0" cy="0"/>
          <a:chOff x="0" y="0"/>
          <a:chExt cx="0" cy="0"/>
        </a:xfrm>
      </p:grpSpPr>
      <p:sp>
        <p:nvSpPr>
          <p:cNvPr id="238" name="Google Shape;238;p29"/>
          <p:cNvSpPr txBox="1"/>
          <p:nvPr>
            <p:ph type="title"/>
          </p:nvPr>
        </p:nvSpPr>
        <p:spPr>
          <a:xfrm>
            <a:off x="713225" y="677525"/>
            <a:ext cx="5094600" cy="1058700"/>
          </a:xfrm>
          <a:prstGeom prst="rect">
            <a:avLst/>
          </a:prstGeom>
        </p:spPr>
        <p:txBody>
          <a:bodyPr anchorCtr="0" anchor="t" bIns="91425" lIns="91425" spcFirstLastPara="1" rIns="91425" wrap="square" tIns="91425">
            <a:normAutofit/>
          </a:bodyPr>
          <a:lstStyle>
            <a:lvl1pPr lvl="0" rtl="0" algn="l">
              <a:spcBef>
                <a:spcPts val="0"/>
              </a:spcBef>
              <a:spcAft>
                <a:spcPts val="0"/>
              </a:spcAft>
              <a:buSzPts val="2800"/>
              <a:buNone/>
              <a:defRPr sz="6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9" name="Google Shape;239;p29"/>
          <p:cNvSpPr txBox="1"/>
          <p:nvPr>
            <p:ph idx="1" type="subTitle"/>
          </p:nvPr>
        </p:nvSpPr>
        <p:spPr>
          <a:xfrm>
            <a:off x="713225" y="1841450"/>
            <a:ext cx="5094600" cy="1058700"/>
          </a:xfrm>
          <a:prstGeom prst="rect">
            <a:avLst/>
          </a:prstGeom>
        </p:spPr>
        <p:txBody>
          <a:bodyPr anchorCtr="0" anchor="ctr" bIns="91425" lIns="91425" spcFirstLastPara="1" rIns="91425" wrap="square" tIns="91425">
            <a:normAutofit/>
          </a:bodyPr>
          <a:lstStyle>
            <a:lvl1pPr lvl="0" rtl="0">
              <a:spcBef>
                <a:spcPts val="0"/>
              </a:spcBef>
              <a:spcAft>
                <a:spcPts val="0"/>
              </a:spcAft>
              <a:buSzPts val="18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0" name="Google Shape;240;p29"/>
          <p:cNvSpPr txBox="1"/>
          <p:nvPr/>
        </p:nvSpPr>
        <p:spPr>
          <a:xfrm>
            <a:off x="713225" y="3611950"/>
            <a:ext cx="5094600" cy="5562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1200">
                <a:solidFill>
                  <a:schemeClr val="dk1"/>
                </a:solidFill>
                <a:latin typeface="DM Sans"/>
                <a:ea typeface="DM Sans"/>
                <a:cs typeface="DM Sans"/>
                <a:sym typeface="DM Sans"/>
              </a:rPr>
              <a:t>CREDITS:</a:t>
            </a:r>
            <a:r>
              <a:rPr lang="en" sz="1200">
                <a:solidFill>
                  <a:schemeClr val="dk1"/>
                </a:solidFill>
                <a:latin typeface="DM Sans"/>
                <a:ea typeface="DM Sans"/>
                <a:cs typeface="DM Sans"/>
                <a:sym typeface="DM Sans"/>
              </a:rPr>
              <a:t> This presentation template was created by </a:t>
            </a:r>
            <a:r>
              <a:rPr b="1" lang="en" sz="1200" u="sng">
                <a:solidFill>
                  <a:schemeClr val="dk1"/>
                </a:solidFill>
                <a:latin typeface="DM Sans"/>
                <a:ea typeface="DM Sans"/>
                <a:cs typeface="DM Sans"/>
                <a:sym typeface="DM Sans"/>
                <a:hlinkClick r:id="rId2">
                  <a:extLst>
                    <a:ext uri="{A12FA001-AC4F-418D-AE19-62706E023703}">
                      <ahyp:hlinkClr val="tx"/>
                    </a:ext>
                  </a:extLst>
                </a:hlinkClick>
              </a:rPr>
              <a:t>Slidesgo</a:t>
            </a:r>
            <a:r>
              <a:rPr lang="en" sz="1200">
                <a:solidFill>
                  <a:schemeClr val="dk1"/>
                </a:solidFill>
                <a:latin typeface="DM Sans"/>
                <a:ea typeface="DM Sans"/>
                <a:cs typeface="DM Sans"/>
                <a:sym typeface="DM Sans"/>
              </a:rPr>
              <a:t>, and includes icons by </a:t>
            </a:r>
            <a:r>
              <a:rPr b="1" lang="en" sz="1200" u="sng">
                <a:solidFill>
                  <a:schemeClr val="dk1"/>
                </a:solidFill>
                <a:latin typeface="DM Sans"/>
                <a:ea typeface="DM Sans"/>
                <a:cs typeface="DM Sans"/>
                <a:sym typeface="DM Sans"/>
                <a:hlinkClick r:id="rId3">
                  <a:extLst>
                    <a:ext uri="{A12FA001-AC4F-418D-AE19-62706E023703}">
                      <ahyp:hlinkClr val="tx"/>
                    </a:ext>
                  </a:extLst>
                </a:hlinkClick>
              </a:rPr>
              <a:t>Flaticon</a:t>
            </a:r>
            <a:r>
              <a:rPr lang="en" sz="1200">
                <a:solidFill>
                  <a:schemeClr val="dk1"/>
                </a:solidFill>
                <a:latin typeface="DM Sans"/>
                <a:ea typeface="DM Sans"/>
                <a:cs typeface="DM Sans"/>
                <a:sym typeface="DM Sans"/>
              </a:rPr>
              <a:t>, and infographics &amp; images by </a:t>
            </a:r>
            <a:r>
              <a:rPr b="1" lang="en" sz="1200" u="sng">
                <a:solidFill>
                  <a:schemeClr val="dk1"/>
                </a:solidFill>
                <a:latin typeface="DM Sans"/>
                <a:ea typeface="DM Sans"/>
                <a:cs typeface="DM Sans"/>
                <a:sym typeface="DM Sans"/>
                <a:hlinkClick r:id="rId4">
                  <a:extLst>
                    <a:ext uri="{A12FA001-AC4F-418D-AE19-62706E023703}">
                      <ahyp:hlinkClr val="tx"/>
                    </a:ext>
                  </a:extLst>
                </a:hlinkClick>
              </a:rPr>
              <a:t>Freepik</a:t>
            </a:r>
            <a:r>
              <a:rPr lang="en" sz="1200" u="sng">
                <a:solidFill>
                  <a:schemeClr val="dk1"/>
                </a:solidFill>
                <a:latin typeface="DM Sans"/>
                <a:ea typeface="DM Sans"/>
                <a:cs typeface="DM Sans"/>
                <a:sym typeface="DM Sans"/>
              </a:rPr>
              <a:t> </a:t>
            </a:r>
            <a:endParaRPr b="1" sz="1200" u="sng">
              <a:solidFill>
                <a:schemeClr val="dk1"/>
              </a:solidFill>
              <a:latin typeface="DM Sans"/>
              <a:ea typeface="DM Sans"/>
              <a:cs typeface="DM Sans"/>
              <a:sym typeface="DM San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TITLE_AND_BODY_1">
    <p:spTree>
      <p:nvGrpSpPr>
        <p:cNvPr id="241" name="Shape 241"/>
        <p:cNvGrpSpPr/>
        <p:nvPr/>
      </p:nvGrpSpPr>
      <p:grpSpPr>
        <a:xfrm>
          <a:off x="0" y="0"/>
          <a:ext cx="0" cy="0"/>
          <a:chOff x="0" y="0"/>
          <a:chExt cx="0" cy="0"/>
        </a:xfrm>
      </p:grpSpPr>
      <p:grpSp>
        <p:nvGrpSpPr>
          <p:cNvPr id="242" name="Google Shape;242;p30"/>
          <p:cNvGrpSpPr/>
          <p:nvPr/>
        </p:nvGrpSpPr>
        <p:grpSpPr>
          <a:xfrm>
            <a:off x="-247298" y="-446215"/>
            <a:ext cx="9638600" cy="6030088"/>
            <a:chOff x="-247298" y="-446215"/>
            <a:chExt cx="9638600" cy="6030088"/>
          </a:xfrm>
        </p:grpSpPr>
        <p:sp>
          <p:nvSpPr>
            <p:cNvPr id="243" name="Google Shape;243;p30"/>
            <p:cNvSpPr/>
            <p:nvPr/>
          </p:nvSpPr>
          <p:spPr>
            <a:xfrm>
              <a:off x="-247298"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0"/>
            <p:cNvSpPr/>
            <p:nvPr/>
          </p:nvSpPr>
          <p:spPr>
            <a:xfrm>
              <a:off x="29354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0"/>
            <p:cNvSpPr/>
            <p:nvPr/>
          </p:nvSpPr>
          <p:spPr>
            <a:xfrm flipH="1">
              <a:off x="8552592"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0"/>
            <p:cNvSpPr/>
            <p:nvPr/>
          </p:nvSpPr>
          <p:spPr>
            <a:xfrm flipH="1">
              <a:off x="801175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0"/>
            <p:cNvSpPr/>
            <p:nvPr/>
          </p:nvSpPr>
          <p:spPr>
            <a:xfrm flipH="1" rot="10800000">
              <a:off x="-247298"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0"/>
            <p:cNvSpPr/>
            <p:nvPr/>
          </p:nvSpPr>
          <p:spPr>
            <a:xfrm flipH="1" rot="10800000">
              <a:off x="293542"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0"/>
            <p:cNvSpPr/>
            <p:nvPr/>
          </p:nvSpPr>
          <p:spPr>
            <a:xfrm rot="10800000">
              <a:off x="8552592"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0"/>
            <p:cNvSpPr/>
            <p:nvPr/>
          </p:nvSpPr>
          <p:spPr>
            <a:xfrm rot="10800000">
              <a:off x="8011752"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1" name="Google Shape;251;p30"/>
          <p:cNvSpPr txBox="1"/>
          <p:nvPr>
            <p:ph type="title"/>
          </p:nvPr>
        </p:nvSpPr>
        <p:spPr>
          <a:xfrm>
            <a:off x="720000" y="445025"/>
            <a:ext cx="77040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2" name="Google Shape;252;p30"/>
          <p:cNvSpPr txBox="1"/>
          <p:nvPr>
            <p:ph idx="1" type="body"/>
          </p:nvPr>
        </p:nvSpPr>
        <p:spPr>
          <a:xfrm>
            <a:off x="720000" y="1215742"/>
            <a:ext cx="7704000" cy="1022100"/>
          </a:xfrm>
          <a:prstGeom prst="rect">
            <a:avLst/>
          </a:prstGeom>
        </p:spPr>
        <p:txBody>
          <a:bodyPr anchorCtr="0" anchor="t" bIns="91425" lIns="91425" spcFirstLastPara="1" rIns="91425" wrap="square" tIns="91425">
            <a:normAutofit/>
          </a:bodyPr>
          <a:lstStyle>
            <a:lvl1pPr indent="-342900" lvl="0" marL="457200" rtl="0">
              <a:lnSpc>
                <a:spcPct val="100000"/>
              </a:lnSpc>
              <a:spcBef>
                <a:spcPts val="0"/>
              </a:spcBef>
              <a:spcAft>
                <a:spcPts val="0"/>
              </a:spcAft>
              <a:buSzPts val="1800"/>
              <a:buFont typeface="Nunito Light"/>
              <a:buChar char="●"/>
              <a:defRPr/>
            </a:lvl1pPr>
            <a:lvl2pPr indent="-317500" lvl="1" marL="914400" rtl="0">
              <a:lnSpc>
                <a:spcPct val="100000"/>
              </a:lnSpc>
              <a:spcBef>
                <a:spcPts val="0"/>
              </a:spcBef>
              <a:spcAft>
                <a:spcPts val="0"/>
              </a:spcAft>
              <a:buClr>
                <a:srgbClr val="1A1A1A"/>
              </a:buClr>
              <a:buSzPts val="1400"/>
              <a:buFont typeface="Nunito Light"/>
              <a:buChar char="○"/>
              <a:defRPr/>
            </a:lvl2pPr>
            <a:lvl3pPr indent="-317500" lvl="2" marL="1371600" rtl="0">
              <a:lnSpc>
                <a:spcPct val="100000"/>
              </a:lnSpc>
              <a:spcBef>
                <a:spcPts val="0"/>
              </a:spcBef>
              <a:spcAft>
                <a:spcPts val="0"/>
              </a:spcAft>
              <a:buClr>
                <a:srgbClr val="1A1A1A"/>
              </a:buClr>
              <a:buSzPts val="1400"/>
              <a:buFont typeface="Nunito Light"/>
              <a:buChar char="■"/>
              <a:defRPr/>
            </a:lvl3pPr>
            <a:lvl4pPr indent="-317500" lvl="3" marL="1828800" rtl="0">
              <a:lnSpc>
                <a:spcPct val="100000"/>
              </a:lnSpc>
              <a:spcBef>
                <a:spcPts val="0"/>
              </a:spcBef>
              <a:spcAft>
                <a:spcPts val="0"/>
              </a:spcAft>
              <a:buClr>
                <a:srgbClr val="1A1A1A"/>
              </a:buClr>
              <a:buSzPts val="1400"/>
              <a:buFont typeface="Nunito Light"/>
              <a:buChar char="●"/>
              <a:defRPr/>
            </a:lvl4pPr>
            <a:lvl5pPr indent="-317500" lvl="4" marL="2286000" rtl="0">
              <a:lnSpc>
                <a:spcPct val="100000"/>
              </a:lnSpc>
              <a:spcBef>
                <a:spcPts val="0"/>
              </a:spcBef>
              <a:spcAft>
                <a:spcPts val="0"/>
              </a:spcAft>
              <a:buClr>
                <a:srgbClr val="1A1A1A"/>
              </a:buClr>
              <a:buSzPts val="1400"/>
              <a:buFont typeface="Nunito Light"/>
              <a:buChar char="○"/>
              <a:defRPr/>
            </a:lvl5pPr>
            <a:lvl6pPr indent="-317500" lvl="5" marL="2743200" rtl="0">
              <a:lnSpc>
                <a:spcPct val="100000"/>
              </a:lnSpc>
              <a:spcBef>
                <a:spcPts val="0"/>
              </a:spcBef>
              <a:spcAft>
                <a:spcPts val="0"/>
              </a:spcAft>
              <a:buClr>
                <a:srgbClr val="1A1A1A"/>
              </a:buClr>
              <a:buSzPts val="1400"/>
              <a:buFont typeface="Nunito Light"/>
              <a:buChar char="■"/>
              <a:defRPr/>
            </a:lvl6pPr>
            <a:lvl7pPr indent="-317500" lvl="6" marL="3200400" rtl="0">
              <a:lnSpc>
                <a:spcPct val="100000"/>
              </a:lnSpc>
              <a:spcBef>
                <a:spcPts val="0"/>
              </a:spcBef>
              <a:spcAft>
                <a:spcPts val="0"/>
              </a:spcAft>
              <a:buClr>
                <a:srgbClr val="1A1A1A"/>
              </a:buClr>
              <a:buSzPts val="1400"/>
              <a:buFont typeface="Nunito Light"/>
              <a:buChar char="●"/>
              <a:defRPr/>
            </a:lvl7pPr>
            <a:lvl8pPr indent="-317500" lvl="7" marL="3657600" rtl="0">
              <a:lnSpc>
                <a:spcPct val="100000"/>
              </a:lnSpc>
              <a:spcBef>
                <a:spcPts val="0"/>
              </a:spcBef>
              <a:spcAft>
                <a:spcPts val="0"/>
              </a:spcAft>
              <a:buClr>
                <a:srgbClr val="1A1A1A"/>
              </a:buClr>
              <a:buSzPts val="1400"/>
              <a:buFont typeface="Nunito Light"/>
              <a:buChar char="○"/>
              <a:defRPr/>
            </a:lvl8pPr>
            <a:lvl9pPr indent="-317500" lvl="8" marL="4114800" rtl="0">
              <a:lnSpc>
                <a:spcPct val="100000"/>
              </a:lnSpc>
              <a:spcBef>
                <a:spcPts val="0"/>
              </a:spcBef>
              <a:spcAft>
                <a:spcPts val="0"/>
              </a:spcAft>
              <a:buClr>
                <a:srgbClr val="1A1A1A"/>
              </a:buClr>
              <a:buSzPts val="1400"/>
              <a:buFont typeface="Nunito Light"/>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TITLE_AND_BODY_1_1">
    <p:spTree>
      <p:nvGrpSpPr>
        <p:cNvPr id="253" name="Shape 253"/>
        <p:cNvGrpSpPr/>
        <p:nvPr/>
      </p:nvGrpSpPr>
      <p:grpSpPr>
        <a:xfrm>
          <a:off x="0" y="0"/>
          <a:ext cx="0" cy="0"/>
          <a:chOff x="0" y="0"/>
          <a:chExt cx="0" cy="0"/>
        </a:xfrm>
      </p:grpSpPr>
      <p:grpSp>
        <p:nvGrpSpPr>
          <p:cNvPr id="254" name="Google Shape;254;p31"/>
          <p:cNvGrpSpPr/>
          <p:nvPr/>
        </p:nvGrpSpPr>
        <p:grpSpPr>
          <a:xfrm>
            <a:off x="-535133" y="-37823"/>
            <a:ext cx="10207495" cy="5621696"/>
            <a:chOff x="-535133" y="-37823"/>
            <a:chExt cx="10207495" cy="5621696"/>
          </a:xfrm>
        </p:grpSpPr>
        <p:sp>
          <p:nvSpPr>
            <p:cNvPr id="255" name="Google Shape;255;p31"/>
            <p:cNvSpPr/>
            <p:nvPr/>
          </p:nvSpPr>
          <p:spPr>
            <a:xfrm>
              <a:off x="-125473"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1"/>
            <p:cNvSpPr/>
            <p:nvPr/>
          </p:nvSpPr>
          <p:spPr>
            <a:xfrm>
              <a:off x="-535133"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1"/>
            <p:cNvSpPr/>
            <p:nvPr/>
          </p:nvSpPr>
          <p:spPr>
            <a:xfrm rot="10800000">
              <a:off x="8833642" y="-3782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1"/>
            <p:cNvSpPr/>
            <p:nvPr/>
          </p:nvSpPr>
          <p:spPr>
            <a:xfrm rot="10800000">
              <a:off x="8430777" y="4190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1"/>
            <p:cNvSpPr/>
            <p:nvPr/>
          </p:nvSpPr>
          <p:spPr>
            <a:xfrm flipH="1">
              <a:off x="8423992"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1"/>
            <p:cNvSpPr/>
            <p:nvPr/>
          </p:nvSpPr>
          <p:spPr>
            <a:xfrm flipH="1">
              <a:off x="883365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1"/>
            <p:cNvSpPr/>
            <p:nvPr/>
          </p:nvSpPr>
          <p:spPr>
            <a:xfrm flipH="1" rot="10800000">
              <a:off x="-528348" y="-3782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1"/>
            <p:cNvSpPr/>
            <p:nvPr/>
          </p:nvSpPr>
          <p:spPr>
            <a:xfrm flipH="1" rot="10800000">
              <a:off x="-125483" y="4190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3" name="Google Shape;263;p31"/>
          <p:cNvSpPr txBox="1"/>
          <p:nvPr>
            <p:ph type="title"/>
          </p:nvPr>
        </p:nvSpPr>
        <p:spPr>
          <a:xfrm>
            <a:off x="720000" y="445025"/>
            <a:ext cx="77040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64" name="Google Shape;264;p31"/>
          <p:cNvSpPr txBox="1"/>
          <p:nvPr>
            <p:ph idx="1" type="body"/>
          </p:nvPr>
        </p:nvSpPr>
        <p:spPr>
          <a:xfrm>
            <a:off x="720000" y="1215749"/>
            <a:ext cx="7704000" cy="3145200"/>
          </a:xfrm>
          <a:prstGeom prst="rect">
            <a:avLst/>
          </a:prstGeom>
        </p:spPr>
        <p:txBody>
          <a:bodyPr anchorCtr="0" anchor="t" bIns="91425" lIns="91425" spcFirstLastPara="1" rIns="91425" wrap="square" tIns="91425">
            <a:normAutofit/>
          </a:bodyPr>
          <a:lstStyle>
            <a:lvl1pPr indent="-342900" lvl="0" marL="457200" rtl="0">
              <a:lnSpc>
                <a:spcPct val="100000"/>
              </a:lnSpc>
              <a:spcBef>
                <a:spcPts val="0"/>
              </a:spcBef>
              <a:spcAft>
                <a:spcPts val="0"/>
              </a:spcAft>
              <a:buSzPts val="1800"/>
              <a:buFont typeface="Nunito Light"/>
              <a:buChar char="●"/>
              <a:defRPr/>
            </a:lvl1pPr>
            <a:lvl2pPr indent="-317500" lvl="1" marL="914400" rtl="0">
              <a:lnSpc>
                <a:spcPct val="100000"/>
              </a:lnSpc>
              <a:spcBef>
                <a:spcPts val="0"/>
              </a:spcBef>
              <a:spcAft>
                <a:spcPts val="0"/>
              </a:spcAft>
              <a:buClr>
                <a:srgbClr val="1A1A1A"/>
              </a:buClr>
              <a:buSzPts val="1400"/>
              <a:buFont typeface="Nunito Light"/>
              <a:buChar char="○"/>
              <a:defRPr/>
            </a:lvl2pPr>
            <a:lvl3pPr indent="-317500" lvl="2" marL="1371600" rtl="0">
              <a:lnSpc>
                <a:spcPct val="100000"/>
              </a:lnSpc>
              <a:spcBef>
                <a:spcPts val="0"/>
              </a:spcBef>
              <a:spcAft>
                <a:spcPts val="0"/>
              </a:spcAft>
              <a:buClr>
                <a:srgbClr val="1A1A1A"/>
              </a:buClr>
              <a:buSzPts val="1400"/>
              <a:buFont typeface="Nunito Light"/>
              <a:buChar char="■"/>
              <a:defRPr/>
            </a:lvl3pPr>
            <a:lvl4pPr indent="-317500" lvl="3" marL="1828800" rtl="0">
              <a:lnSpc>
                <a:spcPct val="100000"/>
              </a:lnSpc>
              <a:spcBef>
                <a:spcPts val="0"/>
              </a:spcBef>
              <a:spcAft>
                <a:spcPts val="0"/>
              </a:spcAft>
              <a:buClr>
                <a:srgbClr val="1A1A1A"/>
              </a:buClr>
              <a:buSzPts val="1400"/>
              <a:buFont typeface="Nunito Light"/>
              <a:buChar char="●"/>
              <a:defRPr/>
            </a:lvl4pPr>
            <a:lvl5pPr indent="-317500" lvl="4" marL="2286000" rtl="0">
              <a:lnSpc>
                <a:spcPct val="100000"/>
              </a:lnSpc>
              <a:spcBef>
                <a:spcPts val="0"/>
              </a:spcBef>
              <a:spcAft>
                <a:spcPts val="0"/>
              </a:spcAft>
              <a:buClr>
                <a:srgbClr val="1A1A1A"/>
              </a:buClr>
              <a:buSzPts val="1400"/>
              <a:buFont typeface="Nunito Light"/>
              <a:buChar char="○"/>
              <a:defRPr/>
            </a:lvl5pPr>
            <a:lvl6pPr indent="-317500" lvl="5" marL="2743200" rtl="0">
              <a:lnSpc>
                <a:spcPct val="100000"/>
              </a:lnSpc>
              <a:spcBef>
                <a:spcPts val="0"/>
              </a:spcBef>
              <a:spcAft>
                <a:spcPts val="0"/>
              </a:spcAft>
              <a:buClr>
                <a:srgbClr val="1A1A1A"/>
              </a:buClr>
              <a:buSzPts val="1400"/>
              <a:buFont typeface="Nunito Light"/>
              <a:buChar char="■"/>
              <a:defRPr/>
            </a:lvl6pPr>
            <a:lvl7pPr indent="-317500" lvl="6" marL="3200400" rtl="0">
              <a:lnSpc>
                <a:spcPct val="100000"/>
              </a:lnSpc>
              <a:spcBef>
                <a:spcPts val="0"/>
              </a:spcBef>
              <a:spcAft>
                <a:spcPts val="0"/>
              </a:spcAft>
              <a:buClr>
                <a:srgbClr val="1A1A1A"/>
              </a:buClr>
              <a:buSzPts val="1400"/>
              <a:buFont typeface="Nunito Light"/>
              <a:buChar char="●"/>
              <a:defRPr/>
            </a:lvl7pPr>
            <a:lvl8pPr indent="-317500" lvl="7" marL="3657600" rtl="0">
              <a:lnSpc>
                <a:spcPct val="100000"/>
              </a:lnSpc>
              <a:spcBef>
                <a:spcPts val="0"/>
              </a:spcBef>
              <a:spcAft>
                <a:spcPts val="0"/>
              </a:spcAft>
              <a:buClr>
                <a:srgbClr val="1A1A1A"/>
              </a:buClr>
              <a:buSzPts val="1400"/>
              <a:buFont typeface="Nunito Light"/>
              <a:buChar char="○"/>
              <a:defRPr/>
            </a:lvl8pPr>
            <a:lvl9pPr indent="-317500" lvl="8" marL="4114800" rtl="0">
              <a:lnSpc>
                <a:spcPct val="100000"/>
              </a:lnSpc>
              <a:spcBef>
                <a:spcPts val="0"/>
              </a:spcBef>
              <a:spcAft>
                <a:spcPts val="0"/>
              </a:spcAft>
              <a:buClr>
                <a:srgbClr val="1A1A1A"/>
              </a:buClr>
              <a:buSzPts val="1400"/>
              <a:buFont typeface="Nunito Light"/>
              <a:buChar cha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9">
    <p:spTree>
      <p:nvGrpSpPr>
        <p:cNvPr id="265" name="Shape 265"/>
        <p:cNvGrpSpPr/>
        <p:nvPr/>
      </p:nvGrpSpPr>
      <p:grpSpPr>
        <a:xfrm>
          <a:off x="0" y="0"/>
          <a:ext cx="0" cy="0"/>
          <a:chOff x="0" y="0"/>
          <a:chExt cx="0" cy="0"/>
        </a:xfrm>
      </p:grpSpPr>
      <p:sp>
        <p:nvSpPr>
          <p:cNvPr id="266" name="Google Shape;266;p32"/>
          <p:cNvSpPr txBox="1"/>
          <p:nvPr>
            <p:ph type="title"/>
          </p:nvPr>
        </p:nvSpPr>
        <p:spPr>
          <a:xfrm>
            <a:off x="716700" y="511025"/>
            <a:ext cx="7710600" cy="4824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3"/>
          <p:cNvSpPr txBox="1"/>
          <p:nvPr>
            <p:ph type="ctrTitle"/>
          </p:nvPr>
        </p:nvSpPr>
        <p:spPr>
          <a:xfrm>
            <a:off x="32900" y="423350"/>
            <a:ext cx="6433800" cy="2385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300"/>
              <a:t>M.BALASANDHIYA</a:t>
            </a:r>
            <a:br>
              <a:rPr b="1" lang="en"/>
            </a:br>
            <a:r>
              <a:rPr lang="en" sz="2200"/>
              <a:t>3 year B.E CSE</a:t>
            </a:r>
            <a:endParaRPr sz="2200"/>
          </a:p>
          <a:p>
            <a:pPr indent="0" lvl="0" marL="0" rtl="0" algn="ctr">
              <a:spcBef>
                <a:spcPts val="0"/>
              </a:spcBef>
              <a:spcAft>
                <a:spcPts val="0"/>
              </a:spcAft>
              <a:buNone/>
            </a:pPr>
            <a:r>
              <a:rPr lang="en" sz="2200"/>
              <a:t>211521104019</a:t>
            </a:r>
            <a:endParaRPr sz="2200"/>
          </a:p>
        </p:txBody>
      </p:sp>
      <p:grpSp>
        <p:nvGrpSpPr>
          <p:cNvPr id="272" name="Google Shape;272;p33"/>
          <p:cNvGrpSpPr/>
          <p:nvPr/>
        </p:nvGrpSpPr>
        <p:grpSpPr>
          <a:xfrm>
            <a:off x="5100387" y="-279099"/>
            <a:ext cx="4275118" cy="6450405"/>
            <a:chOff x="5115337" y="-428624"/>
            <a:chExt cx="4275118" cy="6450405"/>
          </a:xfrm>
        </p:grpSpPr>
        <p:sp>
          <p:nvSpPr>
            <p:cNvPr id="273" name="Google Shape;273;p33"/>
            <p:cNvSpPr/>
            <p:nvPr/>
          </p:nvSpPr>
          <p:spPr>
            <a:xfrm flipH="1" rot="10800000">
              <a:off x="8492525" y="-19272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3"/>
            <p:cNvSpPr/>
            <p:nvPr/>
          </p:nvSpPr>
          <p:spPr>
            <a:xfrm>
              <a:off x="8551745" y="326783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3"/>
            <p:cNvSpPr/>
            <p:nvPr/>
          </p:nvSpPr>
          <p:spPr>
            <a:xfrm>
              <a:off x="6606686" y="254737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3"/>
            <p:cNvSpPr/>
            <p:nvPr/>
          </p:nvSpPr>
          <p:spPr>
            <a:xfrm>
              <a:off x="7103477" y="-1533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3"/>
            <p:cNvSpPr/>
            <p:nvPr/>
          </p:nvSpPr>
          <p:spPr>
            <a:xfrm>
              <a:off x="6684072" y="318466"/>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3"/>
            <p:cNvSpPr/>
            <p:nvPr/>
          </p:nvSpPr>
          <p:spPr>
            <a:xfrm>
              <a:off x="6109895" y="119408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3"/>
            <p:cNvSpPr/>
            <p:nvPr/>
          </p:nvSpPr>
          <p:spPr>
            <a:xfrm>
              <a:off x="6109895" y="697741"/>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3"/>
            <p:cNvSpPr/>
            <p:nvPr/>
          </p:nvSpPr>
          <p:spPr>
            <a:xfrm>
              <a:off x="7587339" y="11940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3"/>
            <p:cNvSpPr/>
            <p:nvPr/>
          </p:nvSpPr>
          <p:spPr>
            <a:xfrm>
              <a:off x="5634170" y="-42862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3"/>
            <p:cNvSpPr/>
            <p:nvPr/>
          </p:nvSpPr>
          <p:spPr>
            <a:xfrm>
              <a:off x="7017892" y="207505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3"/>
            <p:cNvSpPr/>
            <p:nvPr/>
          </p:nvSpPr>
          <p:spPr>
            <a:xfrm>
              <a:off x="5193798" y="1"/>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3"/>
            <p:cNvSpPr/>
            <p:nvPr/>
          </p:nvSpPr>
          <p:spPr>
            <a:xfrm>
              <a:off x="8068891" y="16222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3"/>
            <p:cNvSpPr/>
            <p:nvPr/>
          </p:nvSpPr>
          <p:spPr>
            <a:xfrm flipH="1" rot="10800000">
              <a:off x="5115337" y="365597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3"/>
            <p:cNvSpPr/>
            <p:nvPr/>
          </p:nvSpPr>
          <p:spPr>
            <a:xfrm flipH="1" rot="10800000">
              <a:off x="6606680" y="392470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3"/>
            <p:cNvSpPr/>
            <p:nvPr/>
          </p:nvSpPr>
          <p:spPr>
            <a:xfrm flipH="1" rot="10800000">
              <a:off x="5983934" y="505366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3"/>
            <p:cNvSpPr/>
            <p:nvPr/>
          </p:nvSpPr>
          <p:spPr>
            <a:xfrm flipH="1" rot="10800000">
              <a:off x="7178797" y="353334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3"/>
            <p:cNvSpPr/>
            <p:nvPr/>
          </p:nvSpPr>
          <p:spPr>
            <a:xfrm flipH="1" rot="10800000">
              <a:off x="6606686" y="4609409"/>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3"/>
            <p:cNvSpPr/>
            <p:nvPr/>
          </p:nvSpPr>
          <p:spPr>
            <a:xfrm flipH="1" rot="10800000">
              <a:off x="5526543" y="412830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3"/>
            <p:cNvSpPr/>
            <p:nvPr/>
          </p:nvSpPr>
          <p:spPr>
            <a:xfrm>
              <a:off x="8117298" y="285223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3"/>
            <p:cNvSpPr/>
            <p:nvPr/>
          </p:nvSpPr>
          <p:spPr>
            <a:xfrm>
              <a:off x="8172542" y="30360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42"/>
          <p:cNvSpPr txBox="1"/>
          <p:nvPr>
            <p:ph idx="1" type="body"/>
          </p:nvPr>
        </p:nvSpPr>
        <p:spPr>
          <a:xfrm>
            <a:off x="627975" y="755075"/>
            <a:ext cx="7796100" cy="3606000"/>
          </a:xfrm>
          <a:prstGeom prst="rect">
            <a:avLst/>
          </a:prstGeom>
        </p:spPr>
        <p:txBody>
          <a:bodyPr anchorCtr="0" anchor="t" bIns="91425" lIns="91425" spcFirstLastPara="1" rIns="91425" wrap="square" tIns="91425">
            <a:normAutofit fontScale="55000"/>
          </a:bodyPr>
          <a:lstStyle/>
          <a:p>
            <a:pPr indent="-228600" lvl="0" marL="457200" rtl="0" algn="l">
              <a:lnSpc>
                <a:spcPct val="115000"/>
              </a:lnSpc>
              <a:spcBef>
                <a:spcPts val="1500"/>
              </a:spcBef>
              <a:spcAft>
                <a:spcPts val="0"/>
              </a:spcAft>
              <a:buClr>
                <a:srgbClr val="0D0D0D"/>
              </a:buClr>
              <a:buSzPct val="100000"/>
              <a:buFont typeface="Roboto"/>
              <a:buNone/>
            </a:pPr>
            <a:r>
              <a:rPr b="1" lang="en" sz="2200">
                <a:solidFill>
                  <a:srgbClr val="0D0D0D"/>
                </a:solidFill>
                <a:highlight>
                  <a:srgbClr val="FFFFFF"/>
                </a:highlight>
                <a:latin typeface="Roboto"/>
                <a:ea typeface="Roboto"/>
                <a:cs typeface="Roboto"/>
                <a:sym typeface="Roboto"/>
              </a:rPr>
              <a:t>5.Training the Model:</a:t>
            </a:r>
            <a:r>
              <a:rPr lang="en" sz="2200">
                <a:solidFill>
                  <a:srgbClr val="0D0D0D"/>
                </a:solidFill>
                <a:highlight>
                  <a:srgbClr val="FFFFFF"/>
                </a:highlight>
                <a:latin typeface="Roboto"/>
                <a:ea typeface="Roboto"/>
                <a:cs typeface="Roboto"/>
                <a:sym typeface="Roboto"/>
              </a:rPr>
              <a:t> Feed the training data into the CNN model and iteratively adjust the model's weights and biases using backpropagation and gradient descent optimization algorithms. Monitor the model's performance on a validation dataset to prevent overfitting and fine-tune hyperparameters as needed.</a:t>
            </a:r>
            <a:endParaRPr sz="2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ct val="100000"/>
              <a:buFont typeface="Roboto"/>
              <a:buNone/>
            </a:pPr>
            <a:r>
              <a:rPr b="1" lang="en" sz="2200">
                <a:solidFill>
                  <a:srgbClr val="0D0D0D"/>
                </a:solidFill>
                <a:highlight>
                  <a:srgbClr val="FFFFFF"/>
                </a:highlight>
                <a:latin typeface="Roboto"/>
                <a:ea typeface="Roboto"/>
                <a:cs typeface="Roboto"/>
                <a:sym typeface="Roboto"/>
              </a:rPr>
              <a:t>6.Evaluating Model Performance: </a:t>
            </a:r>
            <a:r>
              <a:rPr lang="en" sz="2200">
                <a:solidFill>
                  <a:srgbClr val="0D0D0D"/>
                </a:solidFill>
                <a:highlight>
                  <a:srgbClr val="FFFFFF"/>
                </a:highlight>
                <a:latin typeface="Roboto"/>
                <a:ea typeface="Roboto"/>
                <a:cs typeface="Roboto"/>
                <a:sym typeface="Roboto"/>
              </a:rPr>
              <a:t>Assess the trained model's performance on a separate test dataset using evaluation metrics such as accuracy, precision, recall, F1 score, and confusion matrix. This step ensures that the model generalizes well to unseen data and effectively classifies waste materials.</a:t>
            </a:r>
            <a:endParaRPr sz="2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ct val="100000"/>
              <a:buFont typeface="Roboto"/>
              <a:buNone/>
            </a:pPr>
            <a:r>
              <a:rPr b="1" lang="en" sz="2200">
                <a:solidFill>
                  <a:srgbClr val="0D0D0D"/>
                </a:solidFill>
                <a:highlight>
                  <a:srgbClr val="FFFFFF"/>
                </a:highlight>
                <a:latin typeface="Roboto"/>
                <a:ea typeface="Roboto"/>
                <a:cs typeface="Roboto"/>
                <a:sym typeface="Roboto"/>
              </a:rPr>
              <a:t>7.Fine-Tuning and Optimization: </a:t>
            </a:r>
            <a:r>
              <a:rPr lang="en" sz="2200">
                <a:solidFill>
                  <a:srgbClr val="0D0D0D"/>
                </a:solidFill>
                <a:highlight>
                  <a:srgbClr val="FFFFFF"/>
                </a:highlight>
                <a:latin typeface="Roboto"/>
                <a:ea typeface="Roboto"/>
                <a:cs typeface="Roboto"/>
                <a:sym typeface="Roboto"/>
              </a:rPr>
              <a:t>Fine-tune the model architecture and hyperparameters based on evaluation results to further improve performance. Techniques such as transfer learning, ensemble methods, and model pruning may be employed to enhance the model's accuracy and efficiency.</a:t>
            </a:r>
            <a:endParaRPr sz="2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ct val="100000"/>
              <a:buFont typeface="Roboto"/>
              <a:buNone/>
            </a:pPr>
            <a:r>
              <a:rPr b="1" lang="en" sz="2200">
                <a:solidFill>
                  <a:srgbClr val="0D0D0D"/>
                </a:solidFill>
                <a:highlight>
                  <a:srgbClr val="FFFFFF"/>
                </a:highlight>
                <a:latin typeface="Roboto"/>
                <a:ea typeface="Roboto"/>
                <a:cs typeface="Roboto"/>
                <a:sym typeface="Roboto"/>
              </a:rPr>
              <a:t>8.Deployment: </a:t>
            </a:r>
            <a:r>
              <a:rPr lang="en" sz="2200">
                <a:solidFill>
                  <a:srgbClr val="0D0D0D"/>
                </a:solidFill>
                <a:highlight>
                  <a:srgbClr val="FFFFFF"/>
                </a:highlight>
                <a:latin typeface="Roboto"/>
                <a:ea typeface="Roboto"/>
                <a:cs typeface="Roboto"/>
                <a:sym typeface="Roboto"/>
              </a:rPr>
              <a:t>Once the model achieves satisfactory performance, deploy it to production environments where it can be integrated into the waste detection system for real-world use. Considerations such as model inference speed, memory footprint, and compatibility with deployment platforms should be taken into account during this phase.</a:t>
            </a:r>
            <a:endParaRPr sz="2200">
              <a:solidFill>
                <a:srgbClr val="0D0D0D"/>
              </a:solidFill>
              <a:highlight>
                <a:srgbClr val="FFFFFF"/>
              </a:highlight>
              <a:latin typeface="Roboto"/>
              <a:ea typeface="Roboto"/>
              <a:cs typeface="Roboto"/>
              <a:sym typeface="Roboto"/>
            </a:endParaRPr>
          </a:p>
          <a:p>
            <a:pPr indent="0" lvl="0" marL="0" rtl="0" algn="l">
              <a:spcBef>
                <a:spcPts val="150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43"/>
          <p:cNvSpPr txBox="1"/>
          <p:nvPr>
            <p:ph type="title"/>
          </p:nvPr>
        </p:nvSpPr>
        <p:spPr>
          <a:xfrm>
            <a:off x="713225" y="171950"/>
            <a:ext cx="4676100" cy="702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388" name="Google Shape;388;p43"/>
          <p:cNvSpPr txBox="1"/>
          <p:nvPr>
            <p:ph idx="1" type="subTitle"/>
          </p:nvPr>
        </p:nvSpPr>
        <p:spPr>
          <a:xfrm>
            <a:off x="142050" y="1166250"/>
            <a:ext cx="5247300" cy="367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the results phase, the trained waste detection model is tested on new data, evaluating its accuracy, precision, recall, and F1 score. The confusion matrix provides a breakdown of correct and incorrect predictions. Fine-tuning follows to enhance performance, informed by comparisons with baseline models. These results guide decisions for real-world deployment.</a:t>
            </a:r>
            <a:endParaRPr/>
          </a:p>
        </p:txBody>
      </p:sp>
      <p:grpSp>
        <p:nvGrpSpPr>
          <p:cNvPr id="389" name="Google Shape;389;p43"/>
          <p:cNvGrpSpPr/>
          <p:nvPr/>
        </p:nvGrpSpPr>
        <p:grpSpPr>
          <a:xfrm>
            <a:off x="4992697" y="-286865"/>
            <a:ext cx="4407549" cy="5644574"/>
            <a:chOff x="4992697" y="-286865"/>
            <a:chExt cx="4407549" cy="5644574"/>
          </a:xfrm>
        </p:grpSpPr>
        <p:sp>
          <p:nvSpPr>
            <p:cNvPr id="390" name="Google Shape;390;p43"/>
            <p:cNvSpPr/>
            <p:nvPr/>
          </p:nvSpPr>
          <p:spPr>
            <a:xfrm flipH="1" rot="10800000">
              <a:off x="4992697" y="29166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43"/>
            <p:cNvSpPr/>
            <p:nvPr/>
          </p:nvSpPr>
          <p:spPr>
            <a:xfrm>
              <a:off x="8071114" y="539491"/>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43"/>
            <p:cNvSpPr/>
            <p:nvPr/>
          </p:nvSpPr>
          <p:spPr>
            <a:xfrm>
              <a:off x="7651709" y="101132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43"/>
            <p:cNvSpPr/>
            <p:nvPr/>
          </p:nvSpPr>
          <p:spPr>
            <a:xfrm>
              <a:off x="5986858" y="14274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43"/>
            <p:cNvSpPr/>
            <p:nvPr/>
          </p:nvSpPr>
          <p:spPr>
            <a:xfrm>
              <a:off x="5977008" y="91722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43"/>
            <p:cNvSpPr/>
            <p:nvPr/>
          </p:nvSpPr>
          <p:spPr>
            <a:xfrm>
              <a:off x="6497889" y="-28686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43"/>
            <p:cNvSpPr/>
            <p:nvPr/>
          </p:nvSpPr>
          <p:spPr>
            <a:xfrm>
              <a:off x="6851641" y="12727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43"/>
            <p:cNvSpPr/>
            <p:nvPr/>
          </p:nvSpPr>
          <p:spPr>
            <a:xfrm flipH="1" rot="10800000">
              <a:off x="5906612" y="309357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43"/>
            <p:cNvSpPr/>
            <p:nvPr/>
          </p:nvSpPr>
          <p:spPr>
            <a:xfrm flipH="1" rot="10800000">
              <a:off x="6299730" y="438958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43"/>
            <p:cNvSpPr/>
            <p:nvPr/>
          </p:nvSpPr>
          <p:spPr>
            <a:xfrm flipH="1" rot="10800000">
              <a:off x="5389322" y="-893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43"/>
            <p:cNvSpPr/>
            <p:nvPr/>
          </p:nvSpPr>
          <p:spPr>
            <a:xfrm flipH="1" rot="10800000">
              <a:off x="6709330" y="394740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43"/>
            <p:cNvSpPr/>
            <p:nvPr/>
          </p:nvSpPr>
          <p:spPr>
            <a:xfrm>
              <a:off x="8175333" y="2297976"/>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43"/>
            <p:cNvSpPr/>
            <p:nvPr/>
          </p:nvSpPr>
          <p:spPr>
            <a:xfrm>
              <a:off x="8561535" y="181336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43"/>
            <p:cNvSpPr/>
            <p:nvPr/>
          </p:nvSpPr>
          <p:spPr>
            <a:xfrm flipH="1" rot="10800000">
              <a:off x="7336612" y="301415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43"/>
            <p:cNvSpPr/>
            <p:nvPr/>
          </p:nvSpPr>
          <p:spPr>
            <a:xfrm flipH="1" rot="10800000">
              <a:off x="7744755" y="348647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43"/>
            <p:cNvSpPr/>
            <p:nvPr/>
          </p:nvSpPr>
          <p:spPr>
            <a:xfrm flipH="1" rot="10800000">
              <a:off x="5461012" y="2636766"/>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43"/>
            <p:cNvSpPr/>
            <p:nvPr/>
          </p:nvSpPr>
          <p:spPr>
            <a:xfrm>
              <a:off x="6643161" y="183026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44"/>
          <p:cNvSpPr txBox="1"/>
          <p:nvPr>
            <p:ph type="title"/>
          </p:nvPr>
        </p:nvSpPr>
        <p:spPr>
          <a:xfrm>
            <a:off x="1729250" y="1943775"/>
            <a:ext cx="8557800" cy="1405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ts val="990"/>
              <a:buFont typeface="Arial"/>
              <a:buNone/>
            </a:pPr>
            <a:r>
              <a:rPr lang="en" sz="6000"/>
              <a:t>Thank You!</a:t>
            </a:r>
            <a:endParaRPr sz="6000"/>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4"/>
          <p:cNvSpPr txBox="1"/>
          <p:nvPr>
            <p:ph type="title"/>
          </p:nvPr>
        </p:nvSpPr>
        <p:spPr>
          <a:xfrm>
            <a:off x="2275025" y="205775"/>
            <a:ext cx="7704000" cy="120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500"/>
              <a:t>PROJECT TITLE</a:t>
            </a:r>
            <a:endParaRPr b="1" sz="3500"/>
          </a:p>
        </p:txBody>
      </p:sp>
      <p:sp>
        <p:nvSpPr>
          <p:cNvPr id="298" name="Google Shape;298;p34"/>
          <p:cNvSpPr txBox="1"/>
          <p:nvPr/>
        </p:nvSpPr>
        <p:spPr>
          <a:xfrm>
            <a:off x="426150" y="1749375"/>
            <a:ext cx="88368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200">
                <a:solidFill>
                  <a:schemeClr val="dk1"/>
                </a:solidFill>
                <a:latin typeface="DM Sans"/>
                <a:ea typeface="DM Sans"/>
                <a:cs typeface="DM Sans"/>
                <a:sym typeface="DM Sans"/>
              </a:rPr>
              <a:t>WASTE DETECTION USING CONVOLUTIONAL NEURAL NETWORK</a:t>
            </a:r>
            <a:r>
              <a:rPr lang="en" sz="3200">
                <a:solidFill>
                  <a:srgbClr val="1F1F1F"/>
                </a:solidFill>
                <a:highlight>
                  <a:srgbClr val="FFFFFF"/>
                </a:highlight>
              </a:rPr>
              <a:t>(CNN)</a:t>
            </a:r>
            <a:endParaRPr sz="3200">
              <a:solidFill>
                <a:schemeClr val="dk1"/>
              </a:solidFill>
              <a:latin typeface="DM Sans"/>
              <a:ea typeface="DM Sans"/>
              <a:cs typeface="DM Sans"/>
              <a:sym typeface="DM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5"/>
          <p:cNvSpPr txBox="1"/>
          <p:nvPr>
            <p:ph type="title"/>
          </p:nvPr>
        </p:nvSpPr>
        <p:spPr>
          <a:xfrm>
            <a:off x="3027775" y="-246725"/>
            <a:ext cx="4545300" cy="1218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4500"/>
              <a:t>AGENDA</a:t>
            </a:r>
            <a:endParaRPr sz="4500"/>
          </a:p>
        </p:txBody>
      </p:sp>
      <p:sp>
        <p:nvSpPr>
          <p:cNvPr id="304" name="Google Shape;304;p35"/>
          <p:cNvSpPr txBox="1"/>
          <p:nvPr>
            <p:ph idx="1" type="subTitle"/>
          </p:nvPr>
        </p:nvSpPr>
        <p:spPr>
          <a:xfrm>
            <a:off x="3467100" y="1097425"/>
            <a:ext cx="5734200" cy="3470700"/>
          </a:xfrm>
          <a:prstGeom prst="rect">
            <a:avLst/>
          </a:prstGeom>
        </p:spPr>
        <p:txBody>
          <a:bodyPr anchorCtr="0" anchor="t" bIns="91425" lIns="91425" spcFirstLastPara="1" rIns="91425" wrap="square" tIns="91425">
            <a:normAutofit lnSpcReduction="20000"/>
          </a:bodyPr>
          <a:lstStyle/>
          <a:p>
            <a:pPr indent="0" lvl="0" marL="0" rtl="0" algn="l">
              <a:lnSpc>
                <a:spcPct val="175000"/>
              </a:lnSpc>
              <a:spcBef>
                <a:spcPts val="0"/>
              </a:spcBef>
              <a:spcAft>
                <a:spcPts val="0"/>
              </a:spcAft>
              <a:buNone/>
            </a:pPr>
            <a:r>
              <a:rPr lang="en" sz="1400"/>
              <a:t>To develop an AI agent for waste detection using a CNN algorithm, start by collecting a diverse dataset of waste images. Preprocess and label the images, then choose a CNN architecture like VGG or ResNet. Train the model on labeled data, fine-tune hyperparameters, and evaluate its performance. Optimize the model as needed and deploy it for waste detection. Continuously monitor and update the model for ongoing effectiveness. This project requires expertise in machine learning, computer vision, and waste management, as well as ethical considerations.</a:t>
            </a:r>
            <a:endParaRPr sz="1400"/>
          </a:p>
          <a:p>
            <a:pPr indent="0" lvl="0" marL="0" rtl="0" algn="l">
              <a:spcBef>
                <a:spcPts val="0"/>
              </a:spcBef>
              <a:spcAft>
                <a:spcPts val="0"/>
              </a:spcAft>
              <a:buNone/>
            </a:pPr>
            <a:r>
              <a:t/>
            </a:r>
            <a:endParaRPr sz="1100"/>
          </a:p>
        </p:txBody>
      </p:sp>
      <p:grpSp>
        <p:nvGrpSpPr>
          <p:cNvPr id="305" name="Google Shape;305;p35"/>
          <p:cNvGrpSpPr/>
          <p:nvPr/>
        </p:nvGrpSpPr>
        <p:grpSpPr>
          <a:xfrm>
            <a:off x="-526957" y="-667124"/>
            <a:ext cx="4136119" cy="6091167"/>
            <a:chOff x="-541907" y="-622274"/>
            <a:chExt cx="4136119" cy="6091167"/>
          </a:xfrm>
        </p:grpSpPr>
        <p:sp>
          <p:nvSpPr>
            <p:cNvPr id="306" name="Google Shape;306;p35"/>
            <p:cNvSpPr/>
            <p:nvPr/>
          </p:nvSpPr>
          <p:spPr>
            <a:xfrm rot="10800000">
              <a:off x="84193" y="4041766"/>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5"/>
            <p:cNvSpPr/>
            <p:nvPr/>
          </p:nvSpPr>
          <p:spPr>
            <a:xfrm rot="10800000">
              <a:off x="993581" y="456941"/>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5"/>
            <p:cNvSpPr/>
            <p:nvPr/>
          </p:nvSpPr>
          <p:spPr>
            <a:xfrm rot="10800000">
              <a:off x="2040588" y="96213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5"/>
            <p:cNvSpPr/>
            <p:nvPr/>
          </p:nvSpPr>
          <p:spPr>
            <a:xfrm rot="10800000">
              <a:off x="-541907" y="962141"/>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5"/>
            <p:cNvSpPr/>
            <p:nvPr/>
          </p:nvSpPr>
          <p:spPr>
            <a:xfrm flipH="1">
              <a:off x="993584" y="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5"/>
            <p:cNvSpPr/>
            <p:nvPr/>
          </p:nvSpPr>
          <p:spPr>
            <a:xfrm flipH="1">
              <a:off x="713235" y="227519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5"/>
            <p:cNvSpPr/>
            <p:nvPr/>
          </p:nvSpPr>
          <p:spPr>
            <a:xfrm flipH="1">
              <a:off x="421473" y="177885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5"/>
            <p:cNvSpPr/>
            <p:nvPr/>
          </p:nvSpPr>
          <p:spPr>
            <a:xfrm flipH="1">
              <a:off x="1611716" y="14749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5"/>
            <p:cNvSpPr/>
            <p:nvPr/>
          </p:nvSpPr>
          <p:spPr>
            <a:xfrm flipH="1">
              <a:off x="2597873" y="-62227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5"/>
            <p:cNvSpPr/>
            <p:nvPr/>
          </p:nvSpPr>
          <p:spPr>
            <a:xfrm flipH="1">
              <a:off x="1260177" y="265125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5"/>
            <p:cNvSpPr/>
            <p:nvPr/>
          </p:nvSpPr>
          <p:spPr>
            <a:xfrm flipH="1">
              <a:off x="2180770" y="-13821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5"/>
            <p:cNvSpPr/>
            <p:nvPr/>
          </p:nvSpPr>
          <p:spPr>
            <a:xfrm rot="10800000">
              <a:off x="1759176" y="404513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5"/>
            <p:cNvSpPr/>
            <p:nvPr/>
          </p:nvSpPr>
          <p:spPr>
            <a:xfrm rot="10800000">
              <a:off x="2367643" y="2651241"/>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5"/>
            <p:cNvSpPr/>
            <p:nvPr/>
          </p:nvSpPr>
          <p:spPr>
            <a:xfrm rot="10800000">
              <a:off x="503546" y="355770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5"/>
            <p:cNvSpPr/>
            <p:nvPr/>
          </p:nvSpPr>
          <p:spPr>
            <a:xfrm rot="10800000">
              <a:off x="1759170" y="4500771"/>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5"/>
            <p:cNvSpPr/>
            <p:nvPr/>
          </p:nvSpPr>
          <p:spPr>
            <a:xfrm flipH="1">
              <a:off x="-125473" y="53949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5"/>
            <p:cNvSpPr/>
            <p:nvPr/>
          </p:nvSpPr>
          <p:spPr>
            <a:xfrm flipH="1">
              <a:off x="2755502" y="3194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6"/>
          <p:cNvSpPr txBox="1"/>
          <p:nvPr>
            <p:ph type="title"/>
          </p:nvPr>
        </p:nvSpPr>
        <p:spPr>
          <a:xfrm>
            <a:off x="720000" y="44850"/>
            <a:ext cx="7704000" cy="972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4500"/>
              <a:t>PROBLEM STATEMENT</a:t>
            </a:r>
            <a:endParaRPr sz="4500"/>
          </a:p>
          <a:p>
            <a:pPr indent="0" lvl="0" marL="0" rtl="0" algn="l">
              <a:spcBef>
                <a:spcPts val="0"/>
              </a:spcBef>
              <a:spcAft>
                <a:spcPts val="0"/>
              </a:spcAft>
              <a:buNone/>
            </a:pPr>
            <a:r>
              <a:t/>
            </a:r>
            <a:endParaRPr sz="4500"/>
          </a:p>
        </p:txBody>
      </p:sp>
      <p:sp>
        <p:nvSpPr>
          <p:cNvPr id="328" name="Google Shape;328;p36"/>
          <p:cNvSpPr txBox="1"/>
          <p:nvPr>
            <p:ph idx="1" type="subTitle"/>
          </p:nvPr>
        </p:nvSpPr>
        <p:spPr>
          <a:xfrm>
            <a:off x="972300" y="1278750"/>
            <a:ext cx="7199400" cy="3909600"/>
          </a:xfrm>
          <a:prstGeom prst="rect">
            <a:avLst/>
          </a:prstGeom>
        </p:spPr>
        <p:txBody>
          <a:bodyPr anchorCtr="0" anchor="t" bIns="91425" lIns="91425" spcFirstLastPara="1" rIns="91425" wrap="square" tIns="91425">
            <a:normAutofit fontScale="85000" lnSpcReduction="10000"/>
          </a:bodyPr>
          <a:lstStyle/>
          <a:p>
            <a:pPr indent="0" lvl="0" marL="0" rtl="0" algn="l">
              <a:lnSpc>
                <a:spcPct val="175000"/>
              </a:lnSpc>
              <a:spcBef>
                <a:spcPts val="0"/>
              </a:spcBef>
              <a:spcAft>
                <a:spcPts val="0"/>
              </a:spcAft>
              <a:buNone/>
            </a:pPr>
            <a:r>
              <a:rPr lang="en"/>
              <a:t>Design and develop an AI-based waste detection system utilizing Convolutional Neural Networks (CNNs) to automatically identify and classify different types of waste materials in images. The system aims to assist in waste management processes by providing real-time or batch analysis of waste materials, enabling efficient sorting and recycling efforts. The solution should be robust, accurate, and scalable, capable of handling diverse environmental conditions, variations in waste types, and different image qualities. Additionally, considerations for real-world deployment, including computational efficiency, ease of integration, and ethical implications, should be addressed.</a:t>
            </a:r>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7"/>
          <p:cNvSpPr txBox="1"/>
          <p:nvPr>
            <p:ph type="title"/>
          </p:nvPr>
        </p:nvSpPr>
        <p:spPr>
          <a:xfrm>
            <a:off x="720000" y="112150"/>
            <a:ext cx="5549700" cy="590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OVERVIEW</a:t>
            </a:r>
            <a:endParaRPr sz="4500"/>
          </a:p>
        </p:txBody>
      </p:sp>
      <p:sp>
        <p:nvSpPr>
          <p:cNvPr id="334" name="Google Shape;334;p37"/>
          <p:cNvSpPr txBox="1"/>
          <p:nvPr>
            <p:ph idx="1" type="subTitle"/>
          </p:nvPr>
        </p:nvSpPr>
        <p:spPr>
          <a:xfrm>
            <a:off x="59775" y="807400"/>
            <a:ext cx="5412600" cy="42540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1000"/>
              </a:spcAft>
              <a:buClr>
                <a:schemeClr val="dk1"/>
              </a:buClr>
              <a:buSzPct val="61111"/>
              <a:buFont typeface="Arial"/>
              <a:buNone/>
            </a:pPr>
            <a:r>
              <a:rPr lang="en">
                <a:solidFill>
                  <a:srgbClr val="0D0D0D"/>
                </a:solidFill>
                <a:highlight>
                  <a:srgbClr val="FFFFFF"/>
                </a:highlight>
                <a:latin typeface="Roboto"/>
                <a:ea typeface="Roboto"/>
                <a:cs typeface="Roboto"/>
                <a:sym typeface="Roboto"/>
              </a:rPr>
              <a:t>The project entails developing an AI-powered waste detection system utilizing Convolutional Neural Networks (CNNs) to automatically classify diverse waste materials depicted in images. By accurately identifying various types of waste, the system aims to streamline waste management processes, facilitating efficient sorting and recycling efforts. The project encompasses data collection from diverse sources, preprocessing to enhance model performance, and the development of a CNN model architecture tailored for waste classification tasks. Following model training and evaluation, the system will be deployed into real-world settings, either as a standalone application or integrated within existing waste management infrastructure. Ethical considerations, including data privacy and bias mitigation, will be prioritized throughout the project. Continuous monitoring and maintenance will ensure the system's effectiveness and adaptability over time, with potential collaboratio</a:t>
            </a:r>
            <a:r>
              <a:rPr lang="en" sz="1200">
                <a:solidFill>
                  <a:srgbClr val="0D0D0D"/>
                </a:solidFill>
                <a:highlight>
                  <a:srgbClr val="FFFFFF"/>
                </a:highlight>
                <a:latin typeface="Roboto"/>
                <a:ea typeface="Roboto"/>
                <a:cs typeface="Roboto"/>
                <a:sym typeface="Roboto"/>
              </a:rPr>
              <a:t>n </a:t>
            </a:r>
            <a:r>
              <a:rPr lang="en">
                <a:solidFill>
                  <a:srgbClr val="0D0D0D"/>
                </a:solidFill>
                <a:highlight>
                  <a:srgbClr val="FFFFFF"/>
                </a:highlight>
                <a:latin typeface="Roboto"/>
                <a:ea typeface="Roboto"/>
                <a:cs typeface="Roboto"/>
                <a:sym typeface="Roboto"/>
              </a:rPr>
              <a:t>with waste management experts for validation and refinement.</a:t>
            </a:r>
            <a:endParaRPr/>
          </a:p>
        </p:txBody>
      </p:sp>
      <p:grpSp>
        <p:nvGrpSpPr>
          <p:cNvPr id="335" name="Google Shape;335;p37"/>
          <p:cNvGrpSpPr/>
          <p:nvPr/>
        </p:nvGrpSpPr>
        <p:grpSpPr>
          <a:xfrm>
            <a:off x="5430930" y="-445784"/>
            <a:ext cx="4086563" cy="6064817"/>
            <a:chOff x="5430930" y="-445784"/>
            <a:chExt cx="4086563" cy="6064817"/>
          </a:xfrm>
        </p:grpSpPr>
        <p:sp>
          <p:nvSpPr>
            <p:cNvPr id="336" name="Google Shape;336;p37"/>
            <p:cNvSpPr/>
            <p:nvPr/>
          </p:nvSpPr>
          <p:spPr>
            <a:xfrm>
              <a:off x="7368520" y="988766"/>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7"/>
            <p:cNvSpPr/>
            <p:nvPr/>
          </p:nvSpPr>
          <p:spPr>
            <a:xfrm flipH="1" rot="10800000">
              <a:off x="6036409" y="19621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7"/>
            <p:cNvSpPr/>
            <p:nvPr/>
          </p:nvSpPr>
          <p:spPr>
            <a:xfrm>
              <a:off x="7309474" y="21661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7"/>
            <p:cNvSpPr/>
            <p:nvPr/>
          </p:nvSpPr>
          <p:spPr>
            <a:xfrm>
              <a:off x="6269702" y="-44578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7"/>
            <p:cNvSpPr/>
            <p:nvPr/>
          </p:nvSpPr>
          <p:spPr>
            <a:xfrm>
              <a:off x="5830483" y="421588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7"/>
            <p:cNvSpPr/>
            <p:nvPr/>
          </p:nvSpPr>
          <p:spPr>
            <a:xfrm>
              <a:off x="6269683" y="1332541"/>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7"/>
            <p:cNvSpPr/>
            <p:nvPr/>
          </p:nvSpPr>
          <p:spPr>
            <a:xfrm>
              <a:off x="8430764" y="23422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7"/>
            <p:cNvSpPr/>
            <p:nvPr/>
          </p:nvSpPr>
          <p:spPr>
            <a:xfrm>
              <a:off x="7309467" y="261820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7"/>
            <p:cNvSpPr/>
            <p:nvPr/>
          </p:nvSpPr>
          <p:spPr>
            <a:xfrm>
              <a:off x="7962441" y="131801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7"/>
            <p:cNvSpPr/>
            <p:nvPr/>
          </p:nvSpPr>
          <p:spPr>
            <a:xfrm flipH="1" rot="10800000">
              <a:off x="6351880" y="311086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7"/>
            <p:cNvSpPr/>
            <p:nvPr/>
          </p:nvSpPr>
          <p:spPr>
            <a:xfrm flipH="1" rot="10800000">
              <a:off x="6790284" y="354856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7"/>
            <p:cNvSpPr/>
            <p:nvPr/>
          </p:nvSpPr>
          <p:spPr>
            <a:xfrm flipH="1" rot="10800000">
              <a:off x="5430930" y="465091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7"/>
            <p:cNvSpPr/>
            <p:nvPr/>
          </p:nvSpPr>
          <p:spPr>
            <a:xfrm>
              <a:off x="8678783" y="2668826"/>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7"/>
            <p:cNvSpPr/>
            <p:nvPr/>
          </p:nvSpPr>
          <p:spPr>
            <a:xfrm>
              <a:off x="8430773" y="223598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7"/>
            <p:cNvSpPr/>
            <p:nvPr/>
          </p:nvSpPr>
          <p:spPr>
            <a:xfrm flipH="1" rot="10800000">
              <a:off x="8119787" y="363695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7"/>
            <p:cNvSpPr/>
            <p:nvPr/>
          </p:nvSpPr>
          <p:spPr>
            <a:xfrm flipH="1" rot="10800000">
              <a:off x="7697255" y="411247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7"/>
            <p:cNvSpPr/>
            <p:nvPr/>
          </p:nvSpPr>
          <p:spPr>
            <a:xfrm>
              <a:off x="6628072" y="112491"/>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7"/>
            <p:cNvSpPr/>
            <p:nvPr/>
          </p:nvSpPr>
          <p:spPr>
            <a:xfrm flipH="1" rot="10800000">
              <a:off x="7825159" y="-25148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38"/>
          <p:cNvSpPr txBox="1"/>
          <p:nvPr>
            <p:ph type="title"/>
          </p:nvPr>
        </p:nvSpPr>
        <p:spPr>
          <a:xfrm>
            <a:off x="720000" y="59800"/>
            <a:ext cx="7704000" cy="717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4500"/>
              <a:t>WHO ARE THE END USERS?</a:t>
            </a:r>
            <a:endParaRPr sz="4500"/>
          </a:p>
        </p:txBody>
      </p:sp>
      <p:sp>
        <p:nvSpPr>
          <p:cNvPr id="359" name="Google Shape;359;p38"/>
          <p:cNvSpPr txBox="1"/>
          <p:nvPr>
            <p:ph idx="2" type="subTitle"/>
          </p:nvPr>
        </p:nvSpPr>
        <p:spPr>
          <a:xfrm>
            <a:off x="770025" y="897125"/>
            <a:ext cx="7378800" cy="3428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solidFill>
                  <a:srgbClr val="0D0D0D"/>
                </a:solidFill>
                <a:highlight>
                  <a:srgbClr val="FFFFFF"/>
                </a:highlight>
                <a:latin typeface="Roboto"/>
                <a:ea typeface="Roboto"/>
                <a:cs typeface="Roboto"/>
                <a:sym typeface="Roboto"/>
              </a:rPr>
              <a:t>The end users of the waste detection system encompass various stakeholders involved in waste management and related sectors. This includes waste management companies tasked with collection, sorting, and processing of waste materials, who can utilize the system to automate sorting processes and enhance operational efficiency. Recycling facilities stand to benefit from the system by accurately sorting recyclable materials, thereby improving recycling efficiency and reducing contamination. Environmental agencies and governmental bodies can leverage the system to monitor waste trends, identify areas with high contamination levels, and implement targeted interventions for effective waste management. Municipalities can optimize waste collection routes, minimize landfill waste, and enhance overall waste management practices within their jurisdictions. Manufacturing companies relying on recycled materials can ensure the quality and purity of sourced materials through the system. Additionally, research institutions focused on waste management, environmental science, or artificial intelligence can employ the system for research purposes, such as studying waste patterns, developing new recycling technologies, or refining machine learning algorithms for waste detection.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39"/>
          <p:cNvSpPr txBox="1"/>
          <p:nvPr>
            <p:ph type="title"/>
          </p:nvPr>
        </p:nvSpPr>
        <p:spPr>
          <a:xfrm>
            <a:off x="645250" y="59800"/>
            <a:ext cx="7704000" cy="117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YOUR SOLUTION AND ITS VALUE PROPOSITION</a:t>
            </a:r>
            <a:endParaRPr/>
          </a:p>
        </p:txBody>
      </p:sp>
      <p:sp>
        <p:nvSpPr>
          <p:cNvPr id="365" name="Google Shape;365;p39"/>
          <p:cNvSpPr txBox="1"/>
          <p:nvPr>
            <p:ph idx="1" type="subTitle"/>
          </p:nvPr>
        </p:nvSpPr>
        <p:spPr>
          <a:xfrm>
            <a:off x="605550" y="1293350"/>
            <a:ext cx="8148900" cy="3768000"/>
          </a:xfrm>
          <a:prstGeom prst="rect">
            <a:avLst/>
          </a:prstGeom>
        </p:spPr>
        <p:txBody>
          <a:bodyPr anchorCtr="0" anchor="t" bIns="91425" lIns="91425" spcFirstLastPara="1" rIns="91425" wrap="square" tIns="91425">
            <a:normAutofit/>
          </a:bodyPr>
          <a:lstStyle/>
          <a:p>
            <a:pPr indent="0" lvl="0" marL="0" rtl="0" algn="l">
              <a:lnSpc>
                <a:spcPct val="175000"/>
              </a:lnSpc>
              <a:spcBef>
                <a:spcPts val="0"/>
              </a:spcBef>
              <a:spcAft>
                <a:spcPts val="0"/>
              </a:spcAft>
              <a:buNone/>
            </a:pPr>
            <a:r>
              <a:rPr lang="en"/>
              <a:t>Our waste detection system harnesses the power of Convolutional Neural Networks (CNNs) to revolutionize waste management processes. By automatically identifying and categorizing diverse waste materials depicted in images, our solution offers a transformative approach to waste sorting and recycling. Its value proposition lies in its ability to significantly enhance operational efficiency for waste management companies and recycling facilities by reducing manual sorting efforts and increasing sorting accuracy. This not only improves recycling rates but also minimizes contamination of recycled materials, thus contributing to environmental sustainability. Additionally, the system enables real-time monitoring of waste trends, empowering environmental agencies and municipalities to implement proactive interventions and optimize waste management strategies.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40"/>
          <p:cNvSpPr txBox="1"/>
          <p:nvPr>
            <p:ph type="title"/>
          </p:nvPr>
        </p:nvSpPr>
        <p:spPr>
          <a:xfrm>
            <a:off x="720000" y="445025"/>
            <a:ext cx="7704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WOW IN YOUR SOLUTION</a:t>
            </a:r>
            <a:endParaRPr/>
          </a:p>
        </p:txBody>
      </p:sp>
      <p:sp>
        <p:nvSpPr>
          <p:cNvPr id="371" name="Google Shape;371;p40"/>
          <p:cNvSpPr txBox="1"/>
          <p:nvPr>
            <p:ph idx="1" type="subTitle"/>
          </p:nvPr>
        </p:nvSpPr>
        <p:spPr>
          <a:xfrm>
            <a:off x="1142950" y="1181200"/>
            <a:ext cx="6691800" cy="3760500"/>
          </a:xfrm>
          <a:prstGeom prst="rect">
            <a:avLst/>
          </a:prstGeom>
        </p:spPr>
        <p:txBody>
          <a:bodyPr anchorCtr="0" anchor="t" bIns="91425" lIns="91425" spcFirstLastPara="1" rIns="91425" wrap="square" tIns="91425">
            <a:normAutofit/>
          </a:bodyPr>
          <a:lstStyle/>
          <a:p>
            <a:pPr indent="0" lvl="0" marL="0" rtl="0" algn="l">
              <a:lnSpc>
                <a:spcPct val="175000"/>
              </a:lnSpc>
              <a:spcBef>
                <a:spcPts val="0"/>
              </a:spcBef>
              <a:spcAft>
                <a:spcPts val="0"/>
              </a:spcAft>
              <a:buNone/>
            </a:pPr>
            <a:r>
              <a:rPr lang="en"/>
              <a:t>Our waste detection solution is a game-changer in waste management, blending cutting-edge Convolutional Neural Networks (CNNs) with efficiency and sustainability. By automating waste sorting with unparalleled accuracy, it boosts operational efficiency while providing real-time insights for proactive decision-making. With its ability to increase recycling rates and reduce contamination, our solution not only optimizes resource allocation but also makes a significant environmental impact. Its scalability and adaptability ensure practical applicability, positioning it as a transformative tool for modern waste management challenges.</a:t>
            </a:r>
            <a:endParaRPr/>
          </a:p>
          <a:p>
            <a:pPr indent="0" lvl="0" marL="0" rtl="0" algn="l">
              <a:spcBef>
                <a:spcPts val="0"/>
              </a:spcBef>
              <a:spcAft>
                <a:spcPts val="0"/>
              </a:spcAft>
              <a:buNone/>
            </a:pPr>
            <a:r>
              <a:rPr lang="en"/>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41"/>
          <p:cNvSpPr txBox="1"/>
          <p:nvPr>
            <p:ph type="title"/>
          </p:nvPr>
        </p:nvSpPr>
        <p:spPr>
          <a:xfrm>
            <a:off x="652725" y="-37375"/>
            <a:ext cx="7704000" cy="88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MODELLING</a:t>
            </a:r>
            <a:endParaRPr/>
          </a:p>
        </p:txBody>
      </p:sp>
      <p:sp>
        <p:nvSpPr>
          <p:cNvPr id="377" name="Google Shape;377;p41"/>
          <p:cNvSpPr txBox="1"/>
          <p:nvPr>
            <p:ph idx="3" type="subTitle"/>
          </p:nvPr>
        </p:nvSpPr>
        <p:spPr>
          <a:xfrm>
            <a:off x="450950" y="934475"/>
            <a:ext cx="7270200" cy="3924900"/>
          </a:xfrm>
          <a:prstGeom prst="rect">
            <a:avLst/>
          </a:prstGeom>
        </p:spPr>
        <p:txBody>
          <a:bodyPr anchorCtr="0" anchor="t" bIns="91425" lIns="91425" spcFirstLastPara="1" rIns="91425" wrap="square" tIns="91425">
            <a:normAutofit lnSpcReduction="20000"/>
          </a:bodyPr>
          <a:lstStyle/>
          <a:p>
            <a:pPr indent="0" lvl="0" marL="0" rtl="0" algn="l">
              <a:lnSpc>
                <a:spcPct val="175000"/>
              </a:lnSpc>
              <a:spcBef>
                <a:spcPts val="0"/>
              </a:spcBef>
              <a:spcAft>
                <a:spcPts val="0"/>
              </a:spcAft>
              <a:buNone/>
            </a:pPr>
            <a:r>
              <a:rPr lang="en"/>
              <a:t>In waste detection using CNNs, modeling involves:</a:t>
            </a:r>
            <a:endParaRPr/>
          </a:p>
          <a:p>
            <a:pPr indent="-228600" lvl="0" marL="457200" rtl="0" algn="l">
              <a:spcBef>
                <a:spcPts val="1500"/>
              </a:spcBef>
              <a:spcAft>
                <a:spcPts val="0"/>
              </a:spcAft>
              <a:buClr>
                <a:srgbClr val="0D0D0D"/>
              </a:buClr>
              <a:buSzPts val="1400"/>
              <a:buFont typeface="Roboto"/>
              <a:buNone/>
            </a:pPr>
            <a:r>
              <a:rPr b="1" lang="en">
                <a:solidFill>
                  <a:srgbClr val="0D0D0D"/>
                </a:solidFill>
                <a:highlight>
                  <a:srgbClr val="FFFFFF"/>
                </a:highlight>
                <a:latin typeface="Roboto"/>
                <a:ea typeface="Roboto"/>
                <a:cs typeface="Roboto"/>
                <a:sym typeface="Roboto"/>
              </a:rPr>
              <a:t>1.Selecting a CNN Architecture: </a:t>
            </a:r>
            <a:r>
              <a:rPr lang="en">
                <a:solidFill>
                  <a:srgbClr val="0D0D0D"/>
                </a:solidFill>
                <a:highlight>
                  <a:srgbClr val="FFFFFF"/>
                </a:highlight>
                <a:latin typeface="Roboto"/>
                <a:ea typeface="Roboto"/>
                <a:cs typeface="Roboto"/>
                <a:sym typeface="Roboto"/>
              </a:rPr>
              <a:t>Choose a suitable pre-existing CNN architecture or design a custom architecture tailored to the specific requirements of waste classification. Common architectures include VGG, ResNet, Inception, and MobileNet.</a:t>
            </a:r>
            <a:endParaRPr>
              <a:solidFill>
                <a:srgbClr val="0D0D0D"/>
              </a:solidFill>
              <a:highlight>
                <a:srgbClr val="FFFFFF"/>
              </a:highlight>
              <a:latin typeface="Roboto"/>
              <a:ea typeface="Roboto"/>
              <a:cs typeface="Roboto"/>
              <a:sym typeface="Roboto"/>
            </a:endParaRPr>
          </a:p>
          <a:p>
            <a:pPr indent="-228600" lvl="0" marL="457200" rtl="0" algn="l">
              <a:spcBef>
                <a:spcPts val="0"/>
              </a:spcBef>
              <a:spcAft>
                <a:spcPts val="0"/>
              </a:spcAft>
              <a:buClr>
                <a:srgbClr val="0D0D0D"/>
              </a:buClr>
              <a:buSzPts val="1400"/>
              <a:buFont typeface="Roboto"/>
              <a:buNone/>
            </a:pPr>
            <a:r>
              <a:rPr b="1" lang="en">
                <a:solidFill>
                  <a:srgbClr val="0D0D0D"/>
                </a:solidFill>
                <a:highlight>
                  <a:srgbClr val="FFFFFF"/>
                </a:highlight>
                <a:latin typeface="Roboto"/>
                <a:ea typeface="Roboto"/>
                <a:cs typeface="Roboto"/>
                <a:sym typeface="Roboto"/>
              </a:rPr>
              <a:t>2.Defining the Network Layers: </a:t>
            </a:r>
            <a:r>
              <a:rPr lang="en">
                <a:solidFill>
                  <a:srgbClr val="0D0D0D"/>
                </a:solidFill>
                <a:highlight>
                  <a:srgbClr val="FFFFFF"/>
                </a:highlight>
                <a:latin typeface="Roboto"/>
                <a:ea typeface="Roboto"/>
                <a:cs typeface="Roboto"/>
                <a:sym typeface="Roboto"/>
              </a:rPr>
              <a:t>Define the layers of the CNN architecture, including convolutional layers, pooling layers, activation functions, and fully connected layers. These layers extract features from input images and learn to classify waste materials based on these features.</a:t>
            </a:r>
            <a:endParaRPr>
              <a:solidFill>
                <a:srgbClr val="0D0D0D"/>
              </a:solidFill>
              <a:highlight>
                <a:srgbClr val="FFFFFF"/>
              </a:highlight>
              <a:latin typeface="Roboto"/>
              <a:ea typeface="Roboto"/>
              <a:cs typeface="Roboto"/>
              <a:sym typeface="Roboto"/>
            </a:endParaRPr>
          </a:p>
          <a:p>
            <a:pPr indent="-228600" lvl="0" marL="457200" rtl="0" algn="l">
              <a:spcBef>
                <a:spcPts val="0"/>
              </a:spcBef>
              <a:spcAft>
                <a:spcPts val="0"/>
              </a:spcAft>
              <a:buClr>
                <a:srgbClr val="0D0D0D"/>
              </a:buClr>
              <a:buSzPts val="1400"/>
              <a:buFont typeface="Roboto"/>
              <a:buNone/>
            </a:pPr>
            <a:r>
              <a:rPr b="1" lang="en">
                <a:solidFill>
                  <a:srgbClr val="0D0D0D"/>
                </a:solidFill>
                <a:highlight>
                  <a:srgbClr val="FFFFFF"/>
                </a:highlight>
                <a:latin typeface="Roboto"/>
                <a:ea typeface="Roboto"/>
                <a:cs typeface="Roboto"/>
                <a:sym typeface="Roboto"/>
              </a:rPr>
              <a:t>3.Configuring Hyperparameters:</a:t>
            </a:r>
            <a:r>
              <a:rPr lang="en">
                <a:solidFill>
                  <a:srgbClr val="0D0D0D"/>
                </a:solidFill>
                <a:highlight>
                  <a:srgbClr val="FFFFFF"/>
                </a:highlight>
                <a:latin typeface="Roboto"/>
                <a:ea typeface="Roboto"/>
                <a:cs typeface="Roboto"/>
                <a:sym typeface="Roboto"/>
              </a:rPr>
              <a:t> Set hyperparameters such as learning rate, batch size, optimizer (e.g., Adam, SGD), and regularization techniques (e.g., dropout) to optimize model performance during training.</a:t>
            </a:r>
            <a:endParaRPr>
              <a:solidFill>
                <a:srgbClr val="0D0D0D"/>
              </a:solidFill>
              <a:highlight>
                <a:srgbClr val="FFFFFF"/>
              </a:highlight>
              <a:latin typeface="Roboto"/>
              <a:ea typeface="Roboto"/>
              <a:cs typeface="Roboto"/>
              <a:sym typeface="Roboto"/>
            </a:endParaRPr>
          </a:p>
          <a:p>
            <a:pPr indent="-228600" lvl="0" marL="457200" rtl="0" algn="l">
              <a:spcBef>
                <a:spcPts val="0"/>
              </a:spcBef>
              <a:spcAft>
                <a:spcPts val="0"/>
              </a:spcAft>
              <a:buClr>
                <a:srgbClr val="0D0D0D"/>
              </a:buClr>
              <a:buSzPts val="1400"/>
              <a:buFont typeface="Roboto"/>
              <a:buNone/>
            </a:pPr>
            <a:r>
              <a:rPr b="1" lang="en">
                <a:solidFill>
                  <a:srgbClr val="0D0D0D"/>
                </a:solidFill>
                <a:highlight>
                  <a:srgbClr val="FFFFFF"/>
                </a:highlight>
                <a:latin typeface="Roboto"/>
                <a:ea typeface="Roboto"/>
                <a:cs typeface="Roboto"/>
                <a:sym typeface="Roboto"/>
              </a:rPr>
              <a:t>4.Data Augmentation: </a:t>
            </a:r>
            <a:r>
              <a:rPr lang="en">
                <a:solidFill>
                  <a:srgbClr val="0D0D0D"/>
                </a:solidFill>
                <a:highlight>
                  <a:srgbClr val="FFFFFF"/>
                </a:highlight>
                <a:latin typeface="Roboto"/>
                <a:ea typeface="Roboto"/>
                <a:cs typeface="Roboto"/>
                <a:sym typeface="Roboto"/>
              </a:rPr>
              <a:t>Augment the training data by applying transformations such as rotation, scaling, flipping, and cropping to increase the diversity of the dataset and improve the model's generalization ability.</a:t>
            </a:r>
            <a:endParaRPr>
              <a:solidFill>
                <a:srgbClr val="0D0D0D"/>
              </a:solidFill>
              <a:highlight>
                <a:srgbClr val="FFFFFF"/>
              </a:highlight>
              <a:latin typeface="Roboto"/>
              <a:ea typeface="Roboto"/>
              <a:cs typeface="Roboto"/>
              <a:sym typeface="Roboto"/>
            </a:endParaRPr>
          </a:p>
          <a:p>
            <a:pPr indent="-228600" lvl="0" marL="457200" rtl="0" algn="l">
              <a:spcBef>
                <a:spcPts val="0"/>
              </a:spcBef>
              <a:spcAft>
                <a:spcPts val="0"/>
              </a:spcAft>
              <a:buClr>
                <a:srgbClr val="000000"/>
              </a:buClr>
              <a:buSzPts val="1100"/>
              <a:buFont typeface="Arial"/>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