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0"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D0D6"/>
    <a:srgbClr val="29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A46C7A4-63B4-4378-ADE8-2D56D7543F14}" type="datetimeFigureOut">
              <a:rPr lang="en-IN" smtClean="0"/>
              <a:t>12-09-2024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2405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79981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69020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651163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536864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46C7A4-63B4-4378-ADE8-2D56D7543F14}" type="datetimeFigureOut">
              <a:rPr lang="en-IN" smtClean="0"/>
              <a:t>12-09-2024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580180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46C7A4-63B4-4378-ADE8-2D56D7543F14}" type="datetimeFigureOut">
              <a:rPr lang="en-IN" smtClean="0"/>
              <a:t>12-09-2024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151268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A46C7A4-63B4-4378-ADE8-2D56D7543F14}"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95738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A46C7A4-63B4-4378-ADE8-2D56D7543F14}"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2174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803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42922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61808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12-09-2024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08422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6C7A4-63B4-4378-ADE8-2D56D7543F14}" type="datetimeFigureOut">
              <a:rPr lang="en-IN" smtClean="0"/>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889910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6C7A4-63B4-4378-ADE8-2D56D7543F14}" type="datetimeFigureOut">
              <a:rPr lang="en-IN" smtClean="0"/>
              <a:t>12-09-2024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1708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989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8872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A46C7A4-63B4-4378-ADE8-2D56D7543F14}" type="datetimeFigureOut">
              <a:rPr lang="en-IN" smtClean="0"/>
              <a:t>12-09-2024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58B355-509B-4A6B-A848-A220C957C5BA}" type="slidenum">
              <a:rPr lang="en-IN" smtClean="0"/>
              <a:t>‹#›</a:t>
            </a:fld>
            <a:endParaRPr lang="en-IN"/>
          </a:p>
        </p:txBody>
      </p:sp>
    </p:spTree>
    <p:extLst>
      <p:ext uri="{BB962C8B-B14F-4D97-AF65-F5344CB8AC3E}">
        <p14:creationId xmlns:p14="http://schemas.microsoft.com/office/powerpoint/2010/main" val="3175832405"/>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619432" y="686388"/>
            <a:ext cx="8246533" cy="2558712"/>
          </a:xfrm>
        </p:spPr>
        <p:txBody>
          <a:bodyPr>
            <a:normAutofit/>
          </a:bodyPr>
          <a:lstStyle/>
          <a:p>
            <a:r>
              <a:rPr lang="en-IN" dirty="0">
                <a:solidFill>
                  <a:srgbClr val="FF0000"/>
                </a:solidFill>
              </a:rPr>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995501" y="3620407"/>
            <a:ext cx="9001462" cy="2866292"/>
          </a:xfrm>
        </p:spPr>
        <p:txBody>
          <a:bodyPr>
            <a:normAutofit lnSpcReduction="10000"/>
          </a:bodyPr>
          <a:lstStyle/>
          <a:p>
            <a:pPr algn="just"/>
            <a:r>
              <a:rPr lang="en-IN" sz="2400" b="1" dirty="0">
                <a:solidFill>
                  <a:schemeClr val="tx1"/>
                </a:solidFill>
              </a:rPr>
              <a:t>STUDENT NAME</a:t>
            </a:r>
            <a:r>
              <a:rPr lang="en-IN" sz="2400" dirty="0"/>
              <a:t>:  sandhiya </a:t>
            </a:r>
          </a:p>
          <a:p>
            <a:pPr algn="just"/>
            <a:r>
              <a:rPr lang="en-IN" sz="2400" b="1" dirty="0">
                <a:solidFill>
                  <a:schemeClr val="tx1"/>
                </a:solidFill>
              </a:rPr>
              <a:t>REGISTER NO</a:t>
            </a:r>
            <a:r>
              <a:rPr lang="en-IN" sz="2400" dirty="0"/>
              <a:t>:312212408</a:t>
            </a:r>
          </a:p>
          <a:p>
            <a:pPr algn="just"/>
            <a:r>
              <a:rPr lang="en-IN" sz="2400" b="1" dirty="0">
                <a:solidFill>
                  <a:schemeClr val="tx1"/>
                </a:solidFill>
              </a:rPr>
              <a:t>NAANMUDHALVAN ID </a:t>
            </a:r>
          </a:p>
          <a:p>
            <a:pPr algn="just"/>
            <a:endParaRPr lang="en-IN" sz="2400" dirty="0">
              <a:solidFill>
                <a:srgbClr val="8AD0D6"/>
              </a:solidFill>
            </a:endParaRPr>
          </a:p>
          <a:p>
            <a:pPr algn="just"/>
            <a:r>
              <a:rPr lang="en-IN" sz="2400" b="1" dirty="0">
                <a:solidFill>
                  <a:schemeClr val="tx1"/>
                </a:solidFill>
              </a:rPr>
              <a:t>DEPARTMENT</a:t>
            </a:r>
            <a:r>
              <a:rPr lang="en-IN" sz="2400" dirty="0"/>
              <a:t>: b.com( banking management </a:t>
            </a:r>
          </a:p>
          <a:p>
            <a:pPr algn="just"/>
            <a:r>
              <a:rPr lang="en-IN" sz="2400" b="1" dirty="0">
                <a:solidFill>
                  <a:schemeClr val="tx1"/>
                </a:solidFill>
              </a:rPr>
              <a:t>COLLEGE</a:t>
            </a:r>
            <a:r>
              <a:rPr lang="en-IN" sz="2400" dirty="0"/>
              <a:t>: Shree </a:t>
            </a:r>
            <a:r>
              <a:rPr lang="en-IN" sz="2400" dirty="0" err="1"/>
              <a:t>Muthukumaraswamy</a:t>
            </a:r>
            <a:r>
              <a:rPr lang="en-IN" sz="2400" dirty="0"/>
              <a:t> college </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a:xfrm>
            <a:off x="196644" y="691529"/>
            <a:ext cx="10952689" cy="1151965"/>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a:xfrm>
            <a:off x="353356" y="2063395"/>
            <a:ext cx="3642574" cy="576262"/>
          </a:xfrm>
        </p:spPr>
        <p:txBody>
          <a:bodyPr/>
          <a:lstStyle/>
          <a:p>
            <a:r>
              <a:rPr lang="en-IN" dirty="0">
                <a:solidFill>
                  <a:schemeClr val="tx2">
                    <a:lumMod val="50000"/>
                  </a:schemeClr>
                </a:solidFill>
              </a:rPr>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353356" y="31190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a:xfrm>
            <a:off x="3814916" y="2063395"/>
            <a:ext cx="3729834" cy="576262"/>
          </a:xfrm>
        </p:spPr>
        <p:txBody>
          <a:bodyPr/>
          <a:lstStyle/>
          <a:p>
            <a:r>
              <a:rPr lang="en-IN" dirty="0">
                <a:solidFill>
                  <a:schemeClr val="tx2">
                    <a:lumMod val="50000"/>
                  </a:schemeClr>
                </a:solidFill>
              </a:rPr>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3822197" y="3079458"/>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a:xfrm>
            <a:off x="7006768" y="2063395"/>
            <a:ext cx="4073740" cy="576262"/>
          </a:xfrm>
        </p:spPr>
        <p:txBody>
          <a:bodyPr/>
          <a:lstStyle/>
          <a:p>
            <a:r>
              <a:rPr lang="en-IN" dirty="0">
                <a:solidFill>
                  <a:schemeClr val="tx2">
                    <a:lumMod val="50000"/>
                  </a:schemeClr>
                </a:solidFill>
              </a:rPr>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006768" y="3119092"/>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solidFill>
                  <a:schemeClr val="tx2">
                    <a:lumMod val="50000"/>
                  </a:schemeClr>
                </a:solidFill>
              </a:rPr>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001729" y="655148"/>
            <a:ext cx="3647923" cy="823304"/>
          </a:xfrm>
        </p:spPr>
        <p:txBody>
          <a:bodyPr/>
          <a:lstStyle/>
          <a:p>
            <a:r>
              <a:rPr lang="en-IN" sz="3200" dirty="0">
                <a:solidFill>
                  <a:schemeClr val="tx2">
                    <a:lumMod val="50000"/>
                  </a:schemeClr>
                </a:solidFill>
              </a:rPr>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098891" y="655147"/>
            <a:ext cx="4168666" cy="823304"/>
          </a:xfrm>
        </p:spPr>
        <p:txBody>
          <a:bodyPr/>
          <a:lstStyle/>
          <a:p>
            <a:r>
              <a:rPr lang="en-IN" sz="3200" dirty="0">
                <a:solidFill>
                  <a:schemeClr val="tx2">
                    <a:lumMod val="50000"/>
                  </a:schemeClr>
                </a:solidFill>
              </a:rPr>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7" name="Content Placeholder 6">
            <a:extLst>
              <a:ext uri="{FF2B5EF4-FFF2-40B4-BE49-F238E27FC236}">
                <a16:creationId xmlns:a16="http://schemas.microsoft.com/office/drawing/2014/main" id="{B5E8A8B8-FBFD-2F71-3F63-4A0DD70EAD4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234530" y="2603500"/>
            <a:ext cx="6667252" cy="3416300"/>
          </a:xfrm>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599979" y="2603126"/>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96646" y="2485292"/>
            <a:ext cx="9586452" cy="661255"/>
          </a:xfrm>
        </p:spPr>
        <p:txBody>
          <a:bodyPr>
            <a:normAutofit fontScale="90000"/>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924232" y="3598986"/>
            <a:ext cx="8858865" cy="1107830"/>
          </a:xfrm>
        </p:spPr>
        <p:txBody>
          <a:bodyPr>
            <a:normAutofit fontScale="92500" lnSpcReduction="10000"/>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Autofit/>
          </a:bodyPr>
          <a:lstStyle/>
          <a:p>
            <a:pPr marL="342900" indent="-342900" algn="l">
              <a:buFont typeface="Wingdings" panose="05000000000000000000" pitchFamily="2" charset="2"/>
              <a:buChar char="Ø"/>
            </a:pPr>
            <a:r>
              <a:rPr lang="en-IN" sz="2400" dirty="0"/>
              <a:t>Problem statement</a:t>
            </a:r>
          </a:p>
          <a:p>
            <a:pPr marL="342900" indent="-342900" algn="l">
              <a:buFont typeface="Wingdings" panose="05000000000000000000" pitchFamily="2" charset="2"/>
              <a:buChar char="Ø"/>
            </a:pPr>
            <a:r>
              <a:rPr lang="en-IN" sz="2400" dirty="0"/>
              <a:t>Project overview</a:t>
            </a:r>
          </a:p>
          <a:p>
            <a:pPr marL="342900" indent="-342900" algn="l">
              <a:buFont typeface="Wingdings" panose="05000000000000000000" pitchFamily="2" charset="2"/>
              <a:buChar char="Ø"/>
            </a:pPr>
            <a:r>
              <a:rPr lang="en-IN" sz="2400" dirty="0"/>
              <a:t>Who are the end users</a:t>
            </a:r>
          </a:p>
          <a:p>
            <a:pPr marL="342900" indent="-342900" algn="l">
              <a:buFont typeface="Wingdings" panose="05000000000000000000" pitchFamily="2" charset="2"/>
              <a:buChar char="Ø"/>
            </a:pPr>
            <a:r>
              <a:rPr lang="en-IN" sz="2400" dirty="0"/>
              <a:t>Our solution and its value proposition</a:t>
            </a:r>
          </a:p>
          <a:p>
            <a:pPr marL="342900" indent="-342900" algn="l">
              <a:buFont typeface="Wingdings" panose="05000000000000000000" pitchFamily="2" charset="2"/>
              <a:buChar char="Ø"/>
            </a:pPr>
            <a:r>
              <a:rPr lang="en-IN" sz="2400" dirty="0"/>
              <a:t>Dataset description</a:t>
            </a:r>
          </a:p>
          <a:p>
            <a:pPr marL="342900" indent="-342900" algn="l">
              <a:buFont typeface="Wingdings" panose="05000000000000000000" pitchFamily="2" charset="2"/>
              <a:buChar char="Ø"/>
            </a:pPr>
            <a:r>
              <a:rPr lang="en-IN" sz="2400" dirty="0"/>
              <a:t>The “WOW” in our solution</a:t>
            </a:r>
          </a:p>
          <a:p>
            <a:pPr marL="342900" indent="-342900" algn="l">
              <a:buFont typeface="Wingdings" panose="05000000000000000000" pitchFamily="2" charset="2"/>
              <a:buChar char="Ø"/>
            </a:pPr>
            <a:r>
              <a:rPr lang="en-IN" sz="2400" dirty="0"/>
              <a:t>Modelling</a:t>
            </a:r>
          </a:p>
          <a:p>
            <a:pPr marL="342900" indent="-342900" algn="l">
              <a:buFont typeface="Wingdings" panose="05000000000000000000" pitchFamily="2" charset="2"/>
              <a:buChar char="Ø"/>
            </a:pPr>
            <a:r>
              <a:rPr lang="en-IN" sz="2400" dirty="0"/>
              <a:t>Result</a:t>
            </a:r>
          </a:p>
          <a:p>
            <a:pPr marL="342900" indent="-342900" algn="l">
              <a:buFont typeface="Wingdings" panose="05000000000000000000" pitchFamily="2" charset="2"/>
              <a:buChar char="Ø"/>
            </a:pPr>
            <a:r>
              <a:rPr lang="en-IN" sz="2400"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sz="2800"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1026" name="Picture 2">
            <a:extLst>
              <a:ext uri="{FF2B5EF4-FFF2-40B4-BE49-F238E27FC236}">
                <a16:creationId xmlns:a16="http://schemas.microsoft.com/office/drawing/2014/main" id="{24CC91F5-95B1-1654-0EA9-8BF7DA9EF66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5233" y="1853248"/>
            <a:ext cx="6713219" cy="41957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706788" y="2021133"/>
            <a:ext cx="9132277" cy="4110035"/>
          </a:xfrm>
        </p:spPr>
        <p:txBody>
          <a:bodyPr>
            <a:normAutofit/>
          </a:bodyPr>
          <a:lstStyle/>
          <a:p>
            <a:pPr marL="342900" indent="-342900" algn="l">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sz="2400" dirty="0"/>
              <a:t>Sort &amp; filter: It helps to organize and analyse data more effectively.</a:t>
            </a:r>
          </a:p>
          <a:p>
            <a:pPr marL="342900" indent="-342900" algn="l">
              <a:buFont typeface="Wingdings" panose="05000000000000000000" pitchFamily="2" charset="2"/>
              <a:buChar char="Ø"/>
            </a:pPr>
            <a:r>
              <a:rPr lang="en-IN" sz="2400" dirty="0"/>
              <a:t>Pivot table: It is used to summarize and analyse the data.</a:t>
            </a:r>
          </a:p>
          <a:p>
            <a:pPr marL="342900" indent="-342900" algn="l">
              <a:buFont typeface="Wingdings" panose="05000000000000000000" pitchFamily="2" charset="2"/>
              <a:buChar char="Ø"/>
            </a:pPr>
            <a:r>
              <a:rPr lang="en-IN" sz="2400" dirty="0"/>
              <a:t>Chart: It is used to represent the data in visualisation</a:t>
            </a:r>
            <a:r>
              <a:rPr lang="en-IN" dirty="0"/>
              <a:t>.</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052263" y="1857211"/>
            <a:ext cx="9733512" cy="1811947"/>
          </a:xfrm>
        </p:spPr>
        <p:txBody>
          <a:bodyPr>
            <a:normAutofit/>
          </a:bodyPr>
          <a:lstStyle/>
          <a:p>
            <a:pPr marL="342900" indent="-342900" algn="l">
              <a:buFont typeface="Wingdings" panose="05000000000000000000" pitchFamily="2" charset="2"/>
              <a:buChar char="Ø"/>
            </a:pPr>
            <a:r>
              <a:rPr lang="en-IN" sz="2400" dirty="0"/>
              <a:t>Employee dataset: It is obtained from the </a:t>
            </a:r>
            <a:r>
              <a:rPr lang="en-IN" sz="2400" dirty="0" err="1"/>
              <a:t>edunet</a:t>
            </a:r>
            <a:r>
              <a:rPr lang="en-IN" sz="2400" dirty="0"/>
              <a:t> dashboard.</a:t>
            </a:r>
          </a:p>
          <a:p>
            <a:pPr marL="342900" indent="-342900" algn="l">
              <a:buFont typeface="Wingdings" panose="05000000000000000000" pitchFamily="2" charset="2"/>
              <a:buChar char="Ø"/>
            </a:pPr>
            <a:r>
              <a:rPr lang="en-IN" sz="2400" dirty="0"/>
              <a:t>It has 11 features.</a:t>
            </a:r>
          </a:p>
          <a:p>
            <a:pPr marL="342900" indent="-342900" algn="l">
              <a:buFont typeface="Wingdings" panose="05000000000000000000" pitchFamily="2" charset="2"/>
              <a:buChar char="Ø"/>
            </a:pPr>
            <a:r>
              <a:rPr lang="en-IN" sz="2400"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normAutofit/>
          </a:bodyPr>
          <a:lstStyle/>
          <a:p>
            <a:pPr marL="342900" indent="-342900" algn="l">
              <a:buFont typeface="Wingdings" panose="05000000000000000000" pitchFamily="2" charset="2"/>
              <a:buChar char="Ø"/>
            </a:pPr>
            <a:r>
              <a:rPr lang="en-IN" sz="2400" dirty="0"/>
              <a:t>We used the formula for salary analysis:</a:t>
            </a:r>
          </a:p>
          <a:p>
            <a:r>
              <a:rPr lang="en-IN" sz="2400" b="1" dirty="0">
                <a:solidFill>
                  <a:schemeClr val="accent2"/>
                </a:solidFill>
              </a:rPr>
              <a:t>= IFS(Z8&gt;=5,”VERYHIGH”,Z8&gt;=,”HIGH”,Z8&gt;=3,”MED”,TRUE,”LOW”)</a:t>
            </a:r>
          </a:p>
        </p:txBody>
      </p:sp>
    </p:spTree>
    <p:extLst>
      <p:ext uri="{BB962C8B-B14F-4D97-AF65-F5344CB8AC3E}">
        <p14:creationId xmlns:p14="http://schemas.microsoft.com/office/powerpoint/2010/main" val="44563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143</TotalTime>
  <Words>397</Words>
  <Application>Microsoft Office PowerPoint</Application>
  <PresentationFormat>Widescreen</PresentationFormat>
  <Paragraphs>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sandhiyaakshya2705@gmail.com</cp:lastModifiedBy>
  <cp:revision>7</cp:revision>
  <dcterms:created xsi:type="dcterms:W3CDTF">2024-08-27T07:15:37Z</dcterms:created>
  <dcterms:modified xsi:type="dcterms:W3CDTF">2024-09-12T05:26:13Z</dcterms:modified>
</cp:coreProperties>
</file>