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68" r:id="rId12"/>
    <p:sldId id="2146847055" r:id="rId13"/>
    <p:sldId id="269" r:id="rId14"/>
    <p:sldId id="2146847059" r:id="rId15"/>
    <p:sldId id="2146847060" r:id="rId16"/>
    <p:sldId id="2146847061"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4A2E3B-5E38-4394-9E42-334FB2ED1C2D}" v="123" dt="2025-08-01T15:47:31.6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91"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hiya R" userId="f5e9a1ddc3245a33" providerId="LiveId" clId="{6A4A2E3B-5E38-4394-9E42-334FB2ED1C2D}"/>
    <pc:docChg chg="undo custSel modSld">
      <pc:chgData name="Sandhiya R" userId="f5e9a1ddc3245a33" providerId="LiveId" clId="{6A4A2E3B-5E38-4394-9E42-334FB2ED1C2D}" dt="2025-08-01T15:47:43.673" v="786" actId="14100"/>
      <pc:docMkLst>
        <pc:docMk/>
      </pc:docMkLst>
      <pc:sldChg chg="addSp delSp modSp mod">
        <pc:chgData name="Sandhiya R" userId="f5e9a1ddc3245a33" providerId="LiveId" clId="{6A4A2E3B-5E38-4394-9E42-334FB2ED1C2D}" dt="2025-08-01T13:37:13.965" v="451" actId="14100"/>
        <pc:sldMkLst>
          <pc:docMk/>
          <pc:sldMk cId="953325580" sldId="256"/>
        </pc:sldMkLst>
        <pc:spChg chg="add del mod">
          <ac:chgData name="Sandhiya R" userId="f5e9a1ddc3245a33" providerId="LiveId" clId="{6A4A2E3B-5E38-4394-9E42-334FB2ED1C2D}" dt="2025-08-01T13:14:10.241" v="17"/>
          <ac:spMkLst>
            <pc:docMk/>
            <pc:sldMk cId="953325580" sldId="256"/>
            <ac:spMk id="2" creationId="{A8A11E26-4C38-41A6-9857-11032CEECD80}"/>
          </ac:spMkLst>
        </pc:spChg>
        <pc:spChg chg="mod">
          <ac:chgData name="Sandhiya R" userId="f5e9a1ddc3245a33" providerId="LiveId" clId="{6A4A2E3B-5E38-4394-9E42-334FB2ED1C2D}" dt="2025-08-01T13:17:27.001" v="262" actId="20577"/>
          <ac:spMkLst>
            <pc:docMk/>
            <pc:sldMk cId="953325580" sldId="256"/>
            <ac:spMk id="4" creationId="{00000000-0000-0000-0000-000000000000}"/>
          </ac:spMkLst>
        </pc:spChg>
        <pc:spChg chg="add mod">
          <ac:chgData name="Sandhiya R" userId="f5e9a1ddc3245a33" providerId="LiveId" clId="{6A4A2E3B-5E38-4394-9E42-334FB2ED1C2D}" dt="2025-08-01T13:13:57.592" v="14"/>
          <ac:spMkLst>
            <pc:docMk/>
            <pc:sldMk cId="953325580" sldId="256"/>
            <ac:spMk id="5" creationId="{D4C7E6C2-BE74-C3EF-B112-6322B147E30B}"/>
          </ac:spMkLst>
        </pc:spChg>
        <pc:spChg chg="add mod">
          <ac:chgData name="Sandhiya R" userId="f5e9a1ddc3245a33" providerId="LiveId" clId="{6A4A2E3B-5E38-4394-9E42-334FB2ED1C2D}" dt="2025-08-01T13:37:13.965" v="451" actId="14100"/>
          <ac:spMkLst>
            <pc:docMk/>
            <pc:sldMk cId="953325580" sldId="256"/>
            <ac:spMk id="6" creationId="{54ACEC92-5132-83E5-70F9-F7DC9F2A5B81}"/>
          </ac:spMkLst>
        </pc:spChg>
      </pc:sldChg>
      <pc:sldChg chg="modSp mod">
        <pc:chgData name="Sandhiya R" userId="f5e9a1ddc3245a33" providerId="LiveId" clId="{6A4A2E3B-5E38-4394-9E42-334FB2ED1C2D}" dt="2025-08-01T14:29:45.749" v="454" actId="255"/>
        <pc:sldMkLst>
          <pc:docMk/>
          <pc:sldMk cId="1186421160" sldId="262"/>
        </pc:sldMkLst>
        <pc:spChg chg="mod">
          <ac:chgData name="Sandhiya R" userId="f5e9a1ddc3245a33" providerId="LiveId" clId="{6A4A2E3B-5E38-4394-9E42-334FB2ED1C2D}" dt="2025-08-01T14:29:45.749" v="454" actId="255"/>
          <ac:spMkLst>
            <pc:docMk/>
            <pc:sldMk cId="1186421160" sldId="262"/>
            <ac:spMk id="2" creationId="{8FEE4A9C-3F57-7DA7-91FD-715C3FB47F93}"/>
          </ac:spMkLst>
        </pc:spChg>
      </pc:sldChg>
      <pc:sldChg chg="addSp delSp modSp mod">
        <pc:chgData name="Sandhiya R" userId="f5e9a1ddc3245a33" providerId="LiveId" clId="{6A4A2E3B-5E38-4394-9E42-334FB2ED1C2D}" dt="2025-08-01T14:40:45.163" v="509" actId="20577"/>
        <pc:sldMkLst>
          <pc:docMk/>
          <pc:sldMk cId="3210358481" sldId="263"/>
        </pc:sldMkLst>
        <pc:spChg chg="add del mod">
          <ac:chgData name="Sandhiya R" userId="f5e9a1ddc3245a33" providerId="LiveId" clId="{6A4A2E3B-5E38-4394-9E42-334FB2ED1C2D}" dt="2025-08-01T14:40:45.163" v="509" actId="20577"/>
          <ac:spMkLst>
            <pc:docMk/>
            <pc:sldMk cId="3210358481" sldId="263"/>
            <ac:spMk id="2" creationId="{E041FD9D-DF07-9C37-1E61-1D920E0EF1D4}"/>
          </ac:spMkLst>
        </pc:spChg>
        <pc:spChg chg="add">
          <ac:chgData name="Sandhiya R" userId="f5e9a1ddc3245a33" providerId="LiveId" clId="{6A4A2E3B-5E38-4394-9E42-334FB2ED1C2D}" dt="2025-08-01T13:20:05.208" v="269"/>
          <ac:spMkLst>
            <pc:docMk/>
            <pc:sldMk cId="3210358481" sldId="263"/>
            <ac:spMk id="3" creationId="{F4DD6B0E-A5A9-13F0-F162-DC6EC327D6B1}"/>
          </ac:spMkLst>
        </pc:spChg>
        <pc:spChg chg="add">
          <ac:chgData name="Sandhiya R" userId="f5e9a1ddc3245a33" providerId="LiveId" clId="{6A4A2E3B-5E38-4394-9E42-334FB2ED1C2D}" dt="2025-08-01T13:20:05.208" v="269"/>
          <ac:spMkLst>
            <pc:docMk/>
            <pc:sldMk cId="3210358481" sldId="263"/>
            <ac:spMk id="4" creationId="{E0808B90-8647-857F-837D-DAAA5FD7A598}"/>
          </ac:spMkLst>
        </pc:spChg>
        <pc:spChg chg="add">
          <ac:chgData name="Sandhiya R" userId="f5e9a1ddc3245a33" providerId="LiveId" clId="{6A4A2E3B-5E38-4394-9E42-334FB2ED1C2D}" dt="2025-08-01T13:20:05.208" v="269"/>
          <ac:spMkLst>
            <pc:docMk/>
            <pc:sldMk cId="3210358481" sldId="263"/>
            <ac:spMk id="6" creationId="{9C5B5BE6-638B-F62C-EAA3-86C06C112C53}"/>
          </ac:spMkLst>
        </pc:spChg>
        <pc:spChg chg="add">
          <ac:chgData name="Sandhiya R" userId="f5e9a1ddc3245a33" providerId="LiveId" clId="{6A4A2E3B-5E38-4394-9E42-334FB2ED1C2D}" dt="2025-08-01T13:20:05.208" v="269"/>
          <ac:spMkLst>
            <pc:docMk/>
            <pc:sldMk cId="3210358481" sldId="263"/>
            <ac:spMk id="7" creationId="{B706EFA3-0105-DD4E-E715-522C15DC8F3B}"/>
          </ac:spMkLst>
        </pc:spChg>
        <pc:spChg chg="add">
          <ac:chgData name="Sandhiya R" userId="f5e9a1ddc3245a33" providerId="LiveId" clId="{6A4A2E3B-5E38-4394-9E42-334FB2ED1C2D}" dt="2025-08-01T13:20:05.208" v="269"/>
          <ac:spMkLst>
            <pc:docMk/>
            <pc:sldMk cId="3210358481" sldId="263"/>
            <ac:spMk id="8" creationId="{7058F65F-AAD8-1150-F38B-EFA7962E6724}"/>
          </ac:spMkLst>
        </pc:spChg>
        <pc:spChg chg="add">
          <ac:chgData name="Sandhiya R" userId="f5e9a1ddc3245a33" providerId="LiveId" clId="{6A4A2E3B-5E38-4394-9E42-334FB2ED1C2D}" dt="2025-08-01T13:20:18.107" v="270"/>
          <ac:spMkLst>
            <pc:docMk/>
            <pc:sldMk cId="3210358481" sldId="263"/>
            <ac:spMk id="9" creationId="{F948EF7A-A4E3-6611-4F29-7F47B9ACC0C3}"/>
          </ac:spMkLst>
        </pc:spChg>
        <pc:spChg chg="add">
          <ac:chgData name="Sandhiya R" userId="f5e9a1ddc3245a33" providerId="LiveId" clId="{6A4A2E3B-5E38-4394-9E42-334FB2ED1C2D}" dt="2025-08-01T13:20:18.107" v="270"/>
          <ac:spMkLst>
            <pc:docMk/>
            <pc:sldMk cId="3210358481" sldId="263"/>
            <ac:spMk id="10" creationId="{0B18C8DB-69B5-4B2B-4F9F-3F63D3F307BD}"/>
          </ac:spMkLst>
        </pc:spChg>
        <pc:spChg chg="add">
          <ac:chgData name="Sandhiya R" userId="f5e9a1ddc3245a33" providerId="LiveId" clId="{6A4A2E3B-5E38-4394-9E42-334FB2ED1C2D}" dt="2025-08-01T13:20:18.107" v="270"/>
          <ac:spMkLst>
            <pc:docMk/>
            <pc:sldMk cId="3210358481" sldId="263"/>
            <ac:spMk id="11" creationId="{6A320F05-A128-A7AF-0BE6-F417C3CF56D4}"/>
          </ac:spMkLst>
        </pc:spChg>
        <pc:spChg chg="add">
          <ac:chgData name="Sandhiya R" userId="f5e9a1ddc3245a33" providerId="LiveId" clId="{6A4A2E3B-5E38-4394-9E42-334FB2ED1C2D}" dt="2025-08-01T13:20:18.107" v="270"/>
          <ac:spMkLst>
            <pc:docMk/>
            <pc:sldMk cId="3210358481" sldId="263"/>
            <ac:spMk id="12" creationId="{CEDC9F63-7ADF-0811-8F2C-1DCE5CB2FE04}"/>
          </ac:spMkLst>
        </pc:spChg>
        <pc:spChg chg="add">
          <ac:chgData name="Sandhiya R" userId="f5e9a1ddc3245a33" providerId="LiveId" clId="{6A4A2E3B-5E38-4394-9E42-334FB2ED1C2D}" dt="2025-08-01T13:20:18.107" v="270"/>
          <ac:spMkLst>
            <pc:docMk/>
            <pc:sldMk cId="3210358481" sldId="263"/>
            <ac:spMk id="13" creationId="{8B124110-7855-CF30-D334-7C2B7023F86C}"/>
          </ac:spMkLst>
        </pc:spChg>
        <pc:spChg chg="add mod">
          <ac:chgData name="Sandhiya R" userId="f5e9a1ddc3245a33" providerId="LiveId" clId="{6A4A2E3B-5E38-4394-9E42-334FB2ED1C2D}" dt="2025-08-01T13:25:20.031" v="310" actId="14100"/>
          <ac:spMkLst>
            <pc:docMk/>
            <pc:sldMk cId="3210358481" sldId="263"/>
            <ac:spMk id="14" creationId="{1C79172C-1F10-B363-D387-2D5AB5A3F06B}"/>
          </ac:spMkLst>
        </pc:spChg>
        <pc:spChg chg="add">
          <ac:chgData name="Sandhiya R" userId="f5e9a1ddc3245a33" providerId="LiveId" clId="{6A4A2E3B-5E38-4394-9E42-334FB2ED1C2D}" dt="2025-08-01T13:20:44.911" v="274"/>
          <ac:spMkLst>
            <pc:docMk/>
            <pc:sldMk cId="3210358481" sldId="263"/>
            <ac:spMk id="15" creationId="{3953AF86-10F4-CC96-0B79-47B4F4593C0B}"/>
          </ac:spMkLst>
        </pc:spChg>
        <pc:spChg chg="add mod">
          <ac:chgData name="Sandhiya R" userId="f5e9a1ddc3245a33" providerId="LiveId" clId="{6A4A2E3B-5E38-4394-9E42-334FB2ED1C2D}" dt="2025-08-01T13:25:20.142" v="314" actId="14100"/>
          <ac:spMkLst>
            <pc:docMk/>
            <pc:sldMk cId="3210358481" sldId="263"/>
            <ac:spMk id="16" creationId="{AE93D6FB-039D-1D9B-2E34-47B57B1AFB0E}"/>
          </ac:spMkLst>
        </pc:spChg>
        <pc:spChg chg="add mod">
          <ac:chgData name="Sandhiya R" userId="f5e9a1ddc3245a33" providerId="LiveId" clId="{6A4A2E3B-5E38-4394-9E42-334FB2ED1C2D}" dt="2025-08-01T13:25:15.621" v="299" actId="1076"/>
          <ac:spMkLst>
            <pc:docMk/>
            <pc:sldMk cId="3210358481" sldId="263"/>
            <ac:spMk id="17" creationId="{1BADD450-16FE-D5FC-5A01-E7EA9428A6E0}"/>
          </ac:spMkLst>
        </pc:spChg>
        <pc:spChg chg="add mod">
          <ac:chgData name="Sandhiya R" userId="f5e9a1ddc3245a33" providerId="LiveId" clId="{6A4A2E3B-5E38-4394-9E42-334FB2ED1C2D}" dt="2025-08-01T13:25:20.111" v="313" actId="14100"/>
          <ac:spMkLst>
            <pc:docMk/>
            <pc:sldMk cId="3210358481" sldId="263"/>
            <ac:spMk id="18" creationId="{39F1106D-E27A-7DF6-6846-D67899873E65}"/>
          </ac:spMkLst>
        </pc:spChg>
        <pc:spChg chg="add del mod">
          <ac:chgData name="Sandhiya R" userId="f5e9a1ddc3245a33" providerId="LiveId" clId="{6A4A2E3B-5E38-4394-9E42-334FB2ED1C2D}" dt="2025-08-01T13:27:52.216" v="350" actId="22"/>
          <ac:spMkLst>
            <pc:docMk/>
            <pc:sldMk cId="3210358481" sldId="263"/>
            <ac:spMk id="20" creationId="{8844DF66-06C5-60A9-4C5E-0C37E5A28823}"/>
          </ac:spMkLst>
        </pc:spChg>
        <pc:spChg chg="add del">
          <ac:chgData name="Sandhiya R" userId="f5e9a1ddc3245a33" providerId="LiveId" clId="{6A4A2E3B-5E38-4394-9E42-334FB2ED1C2D}" dt="2025-08-01T13:31:57.958" v="365" actId="478"/>
          <ac:spMkLst>
            <pc:docMk/>
            <pc:sldMk cId="3210358481" sldId="263"/>
            <ac:spMk id="22" creationId="{CB3F4B95-41E8-E2AD-A092-254C6F304821}"/>
          </ac:spMkLst>
        </pc:spChg>
        <pc:spChg chg="add del mod">
          <ac:chgData name="Sandhiya R" userId="f5e9a1ddc3245a33" providerId="LiveId" clId="{6A4A2E3B-5E38-4394-9E42-334FB2ED1C2D}" dt="2025-08-01T13:32:14.544" v="370" actId="478"/>
          <ac:spMkLst>
            <pc:docMk/>
            <pc:sldMk cId="3210358481" sldId="263"/>
            <ac:spMk id="23" creationId="{A6377C7B-2FAE-35D0-8A67-B976800E88FE}"/>
          </ac:spMkLst>
        </pc:spChg>
        <pc:spChg chg="add del mod">
          <ac:chgData name="Sandhiya R" userId="f5e9a1ddc3245a33" providerId="LiveId" clId="{6A4A2E3B-5E38-4394-9E42-334FB2ED1C2D}" dt="2025-08-01T13:31:52.681" v="364"/>
          <ac:spMkLst>
            <pc:docMk/>
            <pc:sldMk cId="3210358481" sldId="263"/>
            <ac:spMk id="24" creationId="{1C20F72D-0657-6077-46AC-9B12FDC547D1}"/>
          </ac:spMkLst>
        </pc:spChg>
        <pc:spChg chg="add del mod">
          <ac:chgData name="Sandhiya R" userId="f5e9a1ddc3245a33" providerId="LiveId" clId="{6A4A2E3B-5E38-4394-9E42-334FB2ED1C2D}" dt="2025-08-01T13:32:11.068" v="368" actId="478"/>
          <ac:spMkLst>
            <pc:docMk/>
            <pc:sldMk cId="3210358481" sldId="263"/>
            <ac:spMk id="25" creationId="{838D37BB-56DE-2879-BBC4-8AB6F00C5CD5}"/>
          </ac:spMkLst>
        </pc:spChg>
        <pc:spChg chg="add del mod">
          <ac:chgData name="Sandhiya R" userId="f5e9a1ddc3245a33" providerId="LiveId" clId="{6A4A2E3B-5E38-4394-9E42-334FB2ED1C2D}" dt="2025-08-01T14:40:33.194" v="505" actId="47"/>
          <ac:spMkLst>
            <pc:docMk/>
            <pc:sldMk cId="3210358481" sldId="263"/>
            <ac:spMk id="26" creationId="{4FF8EBB9-AC67-0E69-8C4B-B90B81BE945A}"/>
          </ac:spMkLst>
        </pc:spChg>
        <pc:spChg chg="add del mod">
          <ac:chgData name="Sandhiya R" userId="f5e9a1ddc3245a33" providerId="LiveId" clId="{6A4A2E3B-5E38-4394-9E42-334FB2ED1C2D}" dt="2025-08-01T13:36:10.679" v="404"/>
          <ac:spMkLst>
            <pc:docMk/>
            <pc:sldMk cId="3210358481" sldId="263"/>
            <ac:spMk id="27" creationId="{28C4B208-E6CB-C5CD-FB6D-58C3A3F6F02D}"/>
          </ac:spMkLst>
        </pc:spChg>
        <pc:spChg chg="add">
          <ac:chgData name="Sandhiya R" userId="f5e9a1ddc3245a33" providerId="LiveId" clId="{6A4A2E3B-5E38-4394-9E42-334FB2ED1C2D}" dt="2025-08-01T13:32:46.673" v="371"/>
          <ac:spMkLst>
            <pc:docMk/>
            <pc:sldMk cId="3210358481" sldId="263"/>
            <ac:spMk id="28" creationId="{C372FBB8-400B-9006-05B3-A065B4D46E2C}"/>
          </ac:spMkLst>
        </pc:spChg>
        <pc:spChg chg="add del mod">
          <ac:chgData name="Sandhiya R" userId="f5e9a1ddc3245a33" providerId="LiveId" clId="{6A4A2E3B-5E38-4394-9E42-334FB2ED1C2D}" dt="2025-08-01T13:36:10.679" v="402"/>
          <ac:spMkLst>
            <pc:docMk/>
            <pc:sldMk cId="3210358481" sldId="263"/>
            <ac:spMk id="29" creationId="{78351BB7-BF1E-5AD7-BDC1-FB8820306F63}"/>
          </ac:spMkLst>
        </pc:spChg>
        <pc:spChg chg="add">
          <ac:chgData name="Sandhiya R" userId="f5e9a1ddc3245a33" providerId="LiveId" clId="{6A4A2E3B-5E38-4394-9E42-334FB2ED1C2D}" dt="2025-08-01T14:32:03.517" v="457"/>
          <ac:spMkLst>
            <pc:docMk/>
            <pc:sldMk cId="3210358481" sldId="263"/>
            <ac:spMk id="30" creationId="{8FE24A6E-3A52-FE3B-E57A-3BE2CBC4FF3F}"/>
          </ac:spMkLst>
        </pc:spChg>
        <pc:spChg chg="add">
          <ac:chgData name="Sandhiya R" userId="f5e9a1ddc3245a33" providerId="LiveId" clId="{6A4A2E3B-5E38-4394-9E42-334FB2ED1C2D}" dt="2025-08-01T14:32:03.517" v="457"/>
          <ac:spMkLst>
            <pc:docMk/>
            <pc:sldMk cId="3210358481" sldId="263"/>
            <ac:spMk id="31" creationId="{7465AFB0-7474-1D12-2178-293FD5753411}"/>
          </ac:spMkLst>
        </pc:spChg>
        <pc:spChg chg="add">
          <ac:chgData name="Sandhiya R" userId="f5e9a1ddc3245a33" providerId="LiveId" clId="{6A4A2E3B-5E38-4394-9E42-334FB2ED1C2D}" dt="2025-08-01T14:32:03.517" v="457"/>
          <ac:spMkLst>
            <pc:docMk/>
            <pc:sldMk cId="3210358481" sldId="263"/>
            <ac:spMk id="32" creationId="{76E20F06-B46B-4756-27EA-6E335AD1EB2F}"/>
          </ac:spMkLst>
        </pc:spChg>
        <pc:picChg chg="add del mod ord">
          <ac:chgData name="Sandhiya R" userId="f5e9a1ddc3245a33" providerId="LiveId" clId="{6A4A2E3B-5E38-4394-9E42-334FB2ED1C2D}" dt="2025-08-01T13:27:44.428" v="336" actId="34307"/>
          <ac:picMkLst>
            <pc:docMk/>
            <pc:sldMk cId="3210358481" sldId="263"/>
            <ac:picMk id="21" creationId="{FADB7FE4-29FA-F46E-F60B-591A6752E591}"/>
          </ac:picMkLst>
        </pc:picChg>
      </pc:sldChg>
      <pc:sldChg chg="addSp delSp modSp mod">
        <pc:chgData name="Sandhiya R" userId="f5e9a1ddc3245a33" providerId="LiveId" clId="{6A4A2E3B-5E38-4394-9E42-334FB2ED1C2D}" dt="2025-08-01T14:43:28.960" v="548" actId="20577"/>
        <pc:sldMkLst>
          <pc:docMk/>
          <pc:sldMk cId="3202024527" sldId="265"/>
        </pc:sldMkLst>
        <pc:spChg chg="add del mod">
          <ac:chgData name="Sandhiya R" userId="f5e9a1ddc3245a33" providerId="LiveId" clId="{6A4A2E3B-5E38-4394-9E42-334FB2ED1C2D}" dt="2025-08-01T14:43:28.960" v="548" actId="20577"/>
          <ac:spMkLst>
            <pc:docMk/>
            <pc:sldMk cId="3202024527" sldId="265"/>
            <ac:spMk id="2" creationId="{C4FFAF3C-BA60-9181-132C-C36C403AAEA7}"/>
          </ac:spMkLst>
        </pc:spChg>
        <pc:spChg chg="add">
          <ac:chgData name="Sandhiya R" userId="f5e9a1ddc3245a33" providerId="LiveId" clId="{6A4A2E3B-5E38-4394-9E42-334FB2ED1C2D}" dt="2025-08-01T14:39:59.820" v="484"/>
          <ac:spMkLst>
            <pc:docMk/>
            <pc:sldMk cId="3202024527" sldId="265"/>
            <ac:spMk id="3" creationId="{BC756DC5-AD4B-5FF5-4540-C5A0B368C6C1}"/>
          </ac:spMkLst>
        </pc:spChg>
        <pc:spChg chg="add mod">
          <ac:chgData name="Sandhiya R" userId="f5e9a1ddc3245a33" providerId="LiveId" clId="{6A4A2E3B-5E38-4394-9E42-334FB2ED1C2D}" dt="2025-08-01T14:40:18.110" v="495"/>
          <ac:spMkLst>
            <pc:docMk/>
            <pc:sldMk cId="3202024527" sldId="265"/>
            <ac:spMk id="4" creationId="{2F85F150-613B-5D14-A962-5BB39795F68F}"/>
          </ac:spMkLst>
        </pc:spChg>
        <pc:spChg chg="mod">
          <ac:chgData name="Sandhiya R" userId="f5e9a1ddc3245a33" providerId="LiveId" clId="{6A4A2E3B-5E38-4394-9E42-334FB2ED1C2D}" dt="2025-08-01T14:40:31.953" v="502" actId="20577"/>
          <ac:spMkLst>
            <pc:docMk/>
            <pc:sldMk cId="3202024527" sldId="265"/>
            <ac:spMk id="5" creationId="{8FBA75B4-2DD5-42EB-9397-F36BFB8BA723}"/>
          </ac:spMkLst>
        </pc:spChg>
        <pc:spChg chg="add del mod">
          <ac:chgData name="Sandhiya R" userId="f5e9a1ddc3245a33" providerId="LiveId" clId="{6A4A2E3B-5E38-4394-9E42-334FB2ED1C2D}" dt="2025-08-01T14:40:17.327" v="493"/>
          <ac:spMkLst>
            <pc:docMk/>
            <pc:sldMk cId="3202024527" sldId="265"/>
            <ac:spMk id="6" creationId="{4F7A6724-0F72-3112-E4EB-784977C29103}"/>
          </ac:spMkLst>
        </pc:spChg>
        <pc:spChg chg="add mod">
          <ac:chgData name="Sandhiya R" userId="f5e9a1ddc3245a33" providerId="LiveId" clId="{6A4A2E3B-5E38-4394-9E42-334FB2ED1C2D}" dt="2025-08-01T14:40:14.611" v="490" actId="478"/>
          <ac:spMkLst>
            <pc:docMk/>
            <pc:sldMk cId="3202024527" sldId="265"/>
            <ac:spMk id="7" creationId="{89E97310-01D2-2C9D-E158-5909AA56FB9B}"/>
          </ac:spMkLst>
        </pc:spChg>
      </pc:sldChg>
      <pc:sldChg chg="modSp mod">
        <pc:chgData name="Sandhiya R" userId="f5e9a1ddc3245a33" providerId="LiveId" clId="{6A4A2E3B-5E38-4394-9E42-334FB2ED1C2D}" dt="2025-08-01T15:02:13.279" v="646" actId="20577"/>
        <pc:sldMkLst>
          <pc:docMk/>
          <pc:sldMk cId="4154508776" sldId="266"/>
        </pc:sldMkLst>
        <pc:spChg chg="mod">
          <ac:chgData name="Sandhiya R" userId="f5e9a1ddc3245a33" providerId="LiveId" clId="{6A4A2E3B-5E38-4394-9E42-334FB2ED1C2D}" dt="2025-08-01T15:02:13.279" v="646" actId="20577"/>
          <ac:spMkLst>
            <pc:docMk/>
            <pc:sldMk cId="4154508776" sldId="266"/>
            <ac:spMk id="2" creationId="{F7F0871F-2198-9E37-C96F-3611AA199B60}"/>
          </ac:spMkLst>
        </pc:spChg>
      </pc:sldChg>
      <pc:sldChg chg="addSp delSp modSp mod">
        <pc:chgData name="Sandhiya R" userId="f5e9a1ddc3245a33" providerId="LiveId" clId="{6A4A2E3B-5E38-4394-9E42-334FB2ED1C2D}" dt="2025-08-01T15:23:59.009" v="731" actId="14100"/>
        <pc:sldMkLst>
          <pc:docMk/>
          <pc:sldMk cId="1483293388" sldId="267"/>
        </pc:sldMkLst>
        <pc:spChg chg="add del mod">
          <ac:chgData name="Sandhiya R" userId="f5e9a1ddc3245a33" providerId="LiveId" clId="{6A4A2E3B-5E38-4394-9E42-334FB2ED1C2D}" dt="2025-08-01T15:21:53.422" v="701"/>
          <ac:spMkLst>
            <pc:docMk/>
            <pc:sldMk cId="1483293388" sldId="267"/>
            <ac:spMk id="2" creationId="{D3304455-6802-6CA9-8475-2F6DD1B8D409}"/>
          </ac:spMkLst>
        </pc:spChg>
        <pc:picChg chg="add mod">
          <ac:chgData name="Sandhiya R" userId="f5e9a1ddc3245a33" providerId="LiveId" clId="{6A4A2E3B-5E38-4394-9E42-334FB2ED1C2D}" dt="2025-08-01T15:04:44.655" v="659" actId="931"/>
          <ac:picMkLst>
            <pc:docMk/>
            <pc:sldMk cId="1483293388" sldId="267"/>
            <ac:picMk id="4" creationId="{F37230DA-CFE9-FCC7-903F-1CF91AE78592}"/>
          </ac:picMkLst>
        </pc:picChg>
        <pc:picChg chg="add mod">
          <ac:chgData name="Sandhiya R" userId="f5e9a1ddc3245a33" providerId="LiveId" clId="{6A4A2E3B-5E38-4394-9E42-334FB2ED1C2D}" dt="2025-08-01T15:10:28.922" v="698" actId="931"/>
          <ac:picMkLst>
            <pc:docMk/>
            <pc:sldMk cId="1483293388" sldId="267"/>
            <ac:picMk id="7" creationId="{278DCF15-2CFD-679B-CD0A-E5CF4C43D2A9}"/>
          </ac:picMkLst>
        </pc:picChg>
        <pc:picChg chg="add mod">
          <ac:chgData name="Sandhiya R" userId="f5e9a1ddc3245a33" providerId="LiveId" clId="{6A4A2E3B-5E38-4394-9E42-334FB2ED1C2D}" dt="2025-08-01T15:07:28.274" v="669" actId="931"/>
          <ac:picMkLst>
            <pc:docMk/>
            <pc:sldMk cId="1483293388" sldId="267"/>
            <ac:picMk id="9" creationId="{F7694B3B-D01C-8E70-8995-E33079523991}"/>
          </ac:picMkLst>
        </pc:picChg>
        <pc:picChg chg="add mod">
          <ac:chgData name="Sandhiya R" userId="f5e9a1ddc3245a33" providerId="LiveId" clId="{6A4A2E3B-5E38-4394-9E42-334FB2ED1C2D}" dt="2025-08-01T15:08:08.458" v="670" actId="931"/>
          <ac:picMkLst>
            <pc:docMk/>
            <pc:sldMk cId="1483293388" sldId="267"/>
            <ac:picMk id="11" creationId="{AD838A72-40EB-21F0-C880-3573FEA1CB82}"/>
          </ac:picMkLst>
        </pc:picChg>
        <pc:picChg chg="add mod">
          <ac:chgData name="Sandhiya R" userId="f5e9a1ddc3245a33" providerId="LiveId" clId="{6A4A2E3B-5E38-4394-9E42-334FB2ED1C2D}" dt="2025-08-01T15:08:34.110" v="671" actId="931"/>
          <ac:picMkLst>
            <pc:docMk/>
            <pc:sldMk cId="1483293388" sldId="267"/>
            <ac:picMk id="13" creationId="{FE9D40C4-16CA-3BF2-FA57-3DBD2068F0A4}"/>
          </ac:picMkLst>
        </pc:picChg>
        <pc:picChg chg="add mod">
          <ac:chgData name="Sandhiya R" userId="f5e9a1ddc3245a33" providerId="LiveId" clId="{6A4A2E3B-5E38-4394-9E42-334FB2ED1C2D}" dt="2025-08-01T15:10:27.532" v="693" actId="14100"/>
          <ac:picMkLst>
            <pc:docMk/>
            <pc:sldMk cId="1483293388" sldId="267"/>
            <ac:picMk id="15" creationId="{C20944F9-D065-2179-0990-899DD88FA109}"/>
          </ac:picMkLst>
        </pc:picChg>
        <pc:picChg chg="add mod">
          <ac:chgData name="Sandhiya R" userId="f5e9a1ddc3245a33" providerId="LiveId" clId="{6A4A2E3B-5E38-4394-9E42-334FB2ED1C2D}" dt="2025-08-01T15:10:26.128" v="688" actId="14100"/>
          <ac:picMkLst>
            <pc:docMk/>
            <pc:sldMk cId="1483293388" sldId="267"/>
            <ac:picMk id="17" creationId="{10C24E97-8665-FC3E-6455-52185AAD5C59}"/>
          </ac:picMkLst>
        </pc:picChg>
        <pc:picChg chg="add mod">
          <ac:chgData name="Sandhiya R" userId="f5e9a1ddc3245a33" providerId="LiveId" clId="{6A4A2E3B-5E38-4394-9E42-334FB2ED1C2D}" dt="2025-08-01T15:21:53.422" v="701"/>
          <ac:picMkLst>
            <pc:docMk/>
            <pc:sldMk cId="1483293388" sldId="267"/>
            <ac:picMk id="19" creationId="{E84FE38D-CDBA-3855-D3B8-94A83005FEB7}"/>
          </ac:picMkLst>
        </pc:picChg>
        <pc:picChg chg="add mod">
          <ac:chgData name="Sandhiya R" userId="f5e9a1ddc3245a33" providerId="LiveId" clId="{6A4A2E3B-5E38-4394-9E42-334FB2ED1C2D}" dt="2025-08-01T15:22:25.931" v="709" actId="1076"/>
          <ac:picMkLst>
            <pc:docMk/>
            <pc:sldMk cId="1483293388" sldId="267"/>
            <ac:picMk id="21" creationId="{D5E39CC2-AAE7-FE5D-684B-A6A5BE0C4A5C}"/>
          </ac:picMkLst>
        </pc:picChg>
        <pc:picChg chg="add mod">
          <ac:chgData name="Sandhiya R" userId="f5e9a1ddc3245a33" providerId="LiveId" clId="{6A4A2E3B-5E38-4394-9E42-334FB2ED1C2D}" dt="2025-08-01T15:22:33.110" v="710"/>
          <ac:picMkLst>
            <pc:docMk/>
            <pc:sldMk cId="1483293388" sldId="267"/>
            <ac:picMk id="23" creationId="{F98387CF-2E2C-93D4-81C8-ADB3AB67909A}"/>
          </ac:picMkLst>
        </pc:picChg>
        <pc:picChg chg="add mod">
          <ac:chgData name="Sandhiya R" userId="f5e9a1ddc3245a33" providerId="LiveId" clId="{6A4A2E3B-5E38-4394-9E42-334FB2ED1C2D}" dt="2025-08-01T15:23:16.017" v="720" actId="14100"/>
          <ac:picMkLst>
            <pc:docMk/>
            <pc:sldMk cId="1483293388" sldId="267"/>
            <ac:picMk id="25" creationId="{F52235D5-1B12-CFA4-00B2-E334FA89406F}"/>
          </ac:picMkLst>
        </pc:picChg>
        <pc:picChg chg="add mod">
          <ac:chgData name="Sandhiya R" userId="f5e9a1ddc3245a33" providerId="LiveId" clId="{6A4A2E3B-5E38-4394-9E42-334FB2ED1C2D}" dt="2025-08-01T15:23:38.062" v="726" actId="1076"/>
          <ac:picMkLst>
            <pc:docMk/>
            <pc:sldMk cId="1483293388" sldId="267"/>
            <ac:picMk id="27" creationId="{6C9A5FC4-1A6A-B2BB-2B72-EF1958C85793}"/>
          </ac:picMkLst>
        </pc:picChg>
        <pc:picChg chg="add mod">
          <ac:chgData name="Sandhiya R" userId="f5e9a1ddc3245a33" providerId="LiveId" clId="{6A4A2E3B-5E38-4394-9E42-334FB2ED1C2D}" dt="2025-08-01T15:23:59.009" v="731" actId="14100"/>
          <ac:picMkLst>
            <pc:docMk/>
            <pc:sldMk cId="1483293388" sldId="267"/>
            <ac:picMk id="29" creationId="{A8760D16-B02F-ECA9-9C94-8DE4A8F1ED4A}"/>
          </ac:picMkLst>
        </pc:picChg>
      </pc:sldChg>
      <pc:sldChg chg="modSp mod">
        <pc:chgData name="Sandhiya R" userId="f5e9a1ddc3245a33" providerId="LiveId" clId="{6A4A2E3B-5E38-4394-9E42-334FB2ED1C2D}" dt="2025-08-01T15:32:10.810" v="733"/>
        <pc:sldMkLst>
          <pc:docMk/>
          <pc:sldMk cId="3183315129" sldId="268"/>
        </pc:sldMkLst>
        <pc:spChg chg="mod">
          <ac:chgData name="Sandhiya R" userId="f5e9a1ddc3245a33" providerId="LiveId" clId="{6A4A2E3B-5E38-4394-9E42-334FB2ED1C2D}" dt="2025-08-01T15:32:10.810" v="733"/>
          <ac:spMkLst>
            <pc:docMk/>
            <pc:sldMk cId="3183315129" sldId="268"/>
            <ac:spMk id="2" creationId="{005E46AB-32C4-4B57-A2B1-50738A64BE1B}"/>
          </ac:spMkLst>
        </pc:spChg>
      </pc:sldChg>
      <pc:sldChg chg="addSp delSp modSp mod">
        <pc:chgData name="Sandhiya R" userId="f5e9a1ddc3245a33" providerId="LiveId" clId="{6A4A2E3B-5E38-4394-9E42-334FB2ED1C2D}" dt="2025-08-01T15:36:20.246" v="759" actId="255"/>
        <pc:sldMkLst>
          <pc:docMk/>
          <pc:sldMk cId="728950222" sldId="269"/>
        </pc:sldMkLst>
        <pc:spChg chg="del mod">
          <ac:chgData name="Sandhiya R" userId="f5e9a1ddc3245a33" providerId="LiveId" clId="{6A4A2E3B-5E38-4394-9E42-334FB2ED1C2D}" dt="2025-08-01T15:35:35.109" v="750"/>
          <ac:spMkLst>
            <pc:docMk/>
            <pc:sldMk cId="728950222" sldId="269"/>
            <ac:spMk id="2" creationId="{357C38BC-22B3-37B2-E0C3-812020A76077}"/>
          </ac:spMkLst>
        </pc:spChg>
        <pc:spChg chg="add mod">
          <ac:chgData name="Sandhiya R" userId="f5e9a1ddc3245a33" providerId="LiveId" clId="{6A4A2E3B-5E38-4394-9E42-334FB2ED1C2D}" dt="2025-08-01T15:36:20.246" v="759" actId="255"/>
          <ac:spMkLst>
            <pc:docMk/>
            <pc:sldMk cId="728950222" sldId="269"/>
            <ac:spMk id="3" creationId="{F36AB211-96FE-B658-F10C-9B7A73392DC8}"/>
          </ac:spMkLst>
        </pc:spChg>
      </pc:sldChg>
      <pc:sldChg chg="addSp delSp modSp mod">
        <pc:chgData name="Sandhiya R" userId="f5e9a1ddc3245a33" providerId="LiveId" clId="{6A4A2E3B-5E38-4394-9E42-334FB2ED1C2D}" dt="2025-08-01T15:35:00.830" v="748" actId="1076"/>
        <pc:sldMkLst>
          <pc:docMk/>
          <pc:sldMk cId="614882681" sldId="2146847055"/>
        </pc:sldMkLst>
        <pc:spChg chg="add mod">
          <ac:chgData name="Sandhiya R" userId="f5e9a1ddc3245a33" providerId="LiveId" clId="{6A4A2E3B-5E38-4394-9E42-334FB2ED1C2D}" dt="2025-08-01T15:35:00.830" v="748" actId="1076"/>
          <ac:spMkLst>
            <pc:docMk/>
            <pc:sldMk cId="614882681" sldId="2146847055"/>
            <ac:spMk id="2" creationId="{310E9275-93DC-0AF5-62B5-9F85F46A4E26}"/>
          </ac:spMkLst>
        </pc:spChg>
        <pc:spChg chg="del mod">
          <ac:chgData name="Sandhiya R" userId="f5e9a1ddc3245a33" providerId="LiveId" clId="{6A4A2E3B-5E38-4394-9E42-334FB2ED1C2D}" dt="2025-08-01T15:32:33.723" v="735"/>
          <ac:spMkLst>
            <pc:docMk/>
            <pc:sldMk cId="614882681" sldId="2146847055"/>
            <ac:spMk id="3" creationId="{A6638FD1-D00E-E75B-705C-564F06D93D7B}"/>
          </ac:spMkLst>
        </pc:spChg>
      </pc:sldChg>
      <pc:sldChg chg="addSp delSp modSp mod">
        <pc:chgData name="Sandhiya R" userId="f5e9a1ddc3245a33" providerId="LiveId" clId="{6A4A2E3B-5E38-4394-9E42-334FB2ED1C2D}" dt="2025-08-01T15:45:20.797" v="770" actId="1076"/>
        <pc:sldMkLst>
          <pc:docMk/>
          <pc:sldMk cId="384733178" sldId="2146847059"/>
        </pc:sldMkLst>
        <pc:spChg chg="del mod">
          <ac:chgData name="Sandhiya R" userId="f5e9a1ddc3245a33" providerId="LiveId" clId="{6A4A2E3B-5E38-4394-9E42-334FB2ED1C2D}" dt="2025-08-01T15:45:02.700" v="763" actId="931"/>
          <ac:spMkLst>
            <pc:docMk/>
            <pc:sldMk cId="384733178" sldId="2146847059"/>
            <ac:spMk id="3" creationId="{177D9613-6E93-8A63-8EC7-750760D77FD8}"/>
          </ac:spMkLst>
        </pc:spChg>
        <pc:picChg chg="add mod">
          <ac:chgData name="Sandhiya R" userId="f5e9a1ddc3245a33" providerId="LiveId" clId="{6A4A2E3B-5E38-4394-9E42-334FB2ED1C2D}" dt="2025-08-01T15:45:20.797" v="770" actId="1076"/>
          <ac:picMkLst>
            <pc:docMk/>
            <pc:sldMk cId="384733178" sldId="2146847059"/>
            <ac:picMk id="5" creationId="{CCAB3723-C7CD-FB57-C0CE-BA94F13676E4}"/>
          </ac:picMkLst>
        </pc:picChg>
      </pc:sldChg>
      <pc:sldChg chg="addSp delSp modSp mod">
        <pc:chgData name="Sandhiya R" userId="f5e9a1ddc3245a33" providerId="LiveId" clId="{6A4A2E3B-5E38-4394-9E42-334FB2ED1C2D}" dt="2025-08-01T15:45:58.284" v="778" actId="14100"/>
        <pc:sldMkLst>
          <pc:docMk/>
          <pc:sldMk cId="4128710330" sldId="2146847060"/>
        </pc:sldMkLst>
        <pc:spChg chg="del mod">
          <ac:chgData name="Sandhiya R" userId="f5e9a1ddc3245a33" providerId="LiveId" clId="{6A4A2E3B-5E38-4394-9E42-334FB2ED1C2D}" dt="2025-08-01T15:45:44.772" v="772" actId="931"/>
          <ac:spMkLst>
            <pc:docMk/>
            <pc:sldMk cId="4128710330" sldId="2146847060"/>
            <ac:spMk id="3" creationId="{177D9613-6E93-8A63-8EC7-750760D77FD8}"/>
          </ac:spMkLst>
        </pc:spChg>
        <pc:picChg chg="add mod">
          <ac:chgData name="Sandhiya R" userId="f5e9a1ddc3245a33" providerId="LiveId" clId="{6A4A2E3B-5E38-4394-9E42-334FB2ED1C2D}" dt="2025-08-01T15:45:58.284" v="778" actId="14100"/>
          <ac:picMkLst>
            <pc:docMk/>
            <pc:sldMk cId="4128710330" sldId="2146847060"/>
            <ac:picMk id="5" creationId="{3B375A48-684B-6010-9C5C-ED9248FE1196}"/>
          </ac:picMkLst>
        </pc:picChg>
      </pc:sldChg>
      <pc:sldChg chg="addSp delSp modSp mod">
        <pc:chgData name="Sandhiya R" userId="f5e9a1ddc3245a33" providerId="LiveId" clId="{6A4A2E3B-5E38-4394-9E42-334FB2ED1C2D}" dt="2025-08-01T15:47:43.673" v="786" actId="14100"/>
        <pc:sldMkLst>
          <pc:docMk/>
          <pc:sldMk cId="2171852726" sldId="2146847061"/>
        </pc:sldMkLst>
        <pc:spChg chg="mod">
          <ac:chgData name="Sandhiya R" userId="f5e9a1ddc3245a33" providerId="LiveId" clId="{6A4A2E3B-5E38-4394-9E42-334FB2ED1C2D}" dt="2025-08-01T15:47:38.425" v="785" actId="1076"/>
          <ac:spMkLst>
            <pc:docMk/>
            <pc:sldMk cId="2171852726" sldId="2146847061"/>
            <ac:spMk id="2" creationId="{3A492E52-0C9E-7CCC-47E8-5C4711AD23FE}"/>
          </ac:spMkLst>
        </pc:spChg>
        <pc:spChg chg="del mod">
          <ac:chgData name="Sandhiya R" userId="f5e9a1ddc3245a33" providerId="LiveId" clId="{6A4A2E3B-5E38-4394-9E42-334FB2ED1C2D}" dt="2025-08-01T15:47:31.639" v="780" actId="931"/>
          <ac:spMkLst>
            <pc:docMk/>
            <pc:sldMk cId="2171852726" sldId="2146847061"/>
            <ac:spMk id="3" creationId="{177D9613-6E93-8A63-8EC7-750760D77FD8}"/>
          </ac:spMkLst>
        </pc:spChg>
        <pc:picChg chg="add mod">
          <ac:chgData name="Sandhiya R" userId="f5e9a1ddc3245a33" providerId="LiveId" clId="{6A4A2E3B-5E38-4394-9E42-334FB2ED1C2D}" dt="2025-08-01T15:47:43.673" v="786" actId="14100"/>
          <ac:picMkLst>
            <pc:docMk/>
            <pc:sldMk cId="2171852726" sldId="2146847061"/>
            <ac:picMk id="5" creationId="{C172ABDC-509D-393B-D7AF-C8F0F11D83F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loud.ibm.com/docs" TargetMode="External"/><Relationship Id="rId2" Type="http://schemas.openxmlformats.org/officeDocument/2006/relationships/hyperlink" Target="https://www.kaggle.com/datasets/ziya07/power-system-faults-dataset" TargetMode="External"/><Relationship Id="rId1" Type="http://schemas.openxmlformats.org/officeDocument/2006/relationships/slideLayout" Target="../slideLayouts/slideLayout2.xml"/><Relationship Id="rId4" Type="http://schemas.openxmlformats.org/officeDocument/2006/relationships/hyperlink" Target="https://scikit-learn.org/"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Sandhiya R-SRM Madurai College For Engineering And Technology-B.E CSE(CYBER SECURITY)</a:t>
            </a:r>
          </a:p>
        </p:txBody>
      </p:sp>
      <p:sp>
        <p:nvSpPr>
          <p:cNvPr id="6" name="Rectangle 2">
            <a:extLst>
              <a:ext uri="{FF2B5EF4-FFF2-40B4-BE49-F238E27FC236}">
                <a16:creationId xmlns:a16="http://schemas.microsoft.com/office/drawing/2014/main" id="{54ACEC92-5132-83E5-70F9-F7DC9F2A5B81}"/>
              </a:ext>
            </a:extLst>
          </p:cNvPr>
          <p:cNvSpPr>
            <a:spLocks noGrp="1" noChangeArrowheads="1"/>
          </p:cNvSpPr>
          <p:nvPr>
            <p:ph type="ctrTitle"/>
          </p:nvPr>
        </p:nvSpPr>
        <p:spPr bwMode="auto">
          <a:xfrm>
            <a:off x="1376623" y="1632704"/>
            <a:ext cx="13837351"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a:ln>
                  <a:noFill/>
                </a:ln>
                <a:solidFill>
                  <a:schemeClr val="tx1"/>
                </a:solidFill>
                <a:effectLst/>
                <a:latin typeface="Arial" panose="020B0604020202020204" pitchFamily="34" charset="0"/>
              </a:rPr>
              <a:t>Machine Learning-Based Fault Detection and</a:t>
            </a:r>
            <a:br>
              <a:rPr kumimoji="0" lang="en-US" altLang="en-US" sz="3200" b="1" i="0" u="none" strike="noStrike" cap="none" normalizeH="0" baseline="0" dirty="0">
                <a:ln>
                  <a:noFill/>
                </a:ln>
                <a:solidFill>
                  <a:schemeClr val="tx1"/>
                </a:solidFill>
                <a:effectLst/>
                <a:latin typeface="Arial" panose="020B0604020202020204" pitchFamily="34" charset="0"/>
              </a:rPr>
            </a:br>
            <a:r>
              <a:rPr kumimoji="0" lang="en-US" altLang="en-US" sz="3200" b="1" i="0" u="none" strike="noStrike" cap="none" normalizeH="0" baseline="0" dirty="0">
                <a:ln>
                  <a:noFill/>
                </a:ln>
                <a:solidFill>
                  <a:schemeClr val="tx1"/>
                </a:solidFill>
                <a:effectLst/>
                <a:latin typeface="Arial" panose="020B0604020202020204" pitchFamily="34" charset="0"/>
              </a:rPr>
              <a:t>           Classification in Power Systems</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3" name="Rectangle 1">
            <a:extLst>
              <a:ext uri="{FF2B5EF4-FFF2-40B4-BE49-F238E27FC236}">
                <a16:creationId xmlns:a16="http://schemas.microsoft.com/office/drawing/2014/main" id="{F36AB211-96FE-B658-F10C-9B7A73392DC8}"/>
              </a:ext>
            </a:extLst>
          </p:cNvPr>
          <p:cNvSpPr>
            <a:spLocks noGrp="1" noChangeArrowheads="1"/>
          </p:cNvSpPr>
          <p:nvPr>
            <p:ph idx="1"/>
          </p:nvPr>
        </p:nvSpPr>
        <p:spPr bwMode="auto">
          <a:xfrm>
            <a:off x="581192" y="1653531"/>
            <a:ext cx="946605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hlinkClick r:id="rId2"/>
              </a:rPr>
              <a:t>Kaggle Dataset – Power System Faults Dataset</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IBM Cloud Docs – </a:t>
            </a:r>
            <a:r>
              <a:rPr kumimoji="0" lang="en-US" altLang="en-US" sz="2800" b="0" i="0" u="none" strike="noStrike" cap="none" normalizeH="0" baseline="0" dirty="0">
                <a:ln>
                  <a:noFill/>
                </a:ln>
                <a:solidFill>
                  <a:schemeClr val="tx1"/>
                </a:solidFill>
                <a:effectLst/>
                <a:latin typeface="Arial" panose="020B0604020202020204" pitchFamily="34" charset="0"/>
                <a:hlinkClick r:id="rId3"/>
              </a:rPr>
              <a:t>https://cloud.ibm.com/docs</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Scikit-learn Documentation – </a:t>
            </a:r>
            <a:r>
              <a:rPr kumimoji="0" lang="en-US" altLang="en-US" sz="2800" b="0" i="0" u="none" strike="noStrike" cap="none" normalizeH="0" baseline="0" dirty="0">
                <a:ln>
                  <a:noFill/>
                </a:ln>
                <a:solidFill>
                  <a:schemeClr val="tx1"/>
                </a:solidFill>
                <a:effectLst/>
                <a:latin typeface="Arial" panose="020B0604020202020204" pitchFamily="34" charset="0"/>
                <a:hlinkClick r:id="rId4"/>
              </a:rPr>
              <a:t>https://scikit-learn.org/</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IEEE Papers on Fault Classification in Power Systems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Pandas Documentation – https://pandas.pydata.org/docs/</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descr="A computer screen with a message&#10;&#10;AI-generated content may be incorrect.">
            <a:extLst>
              <a:ext uri="{FF2B5EF4-FFF2-40B4-BE49-F238E27FC236}">
                <a16:creationId xmlns:a16="http://schemas.microsoft.com/office/drawing/2014/main" id="{CCAB3723-C7CD-FB57-C0CE-BA94F13676E4}"/>
              </a:ext>
            </a:extLst>
          </p:cNvPr>
          <p:cNvPicPr>
            <a:picLocks noGrp="1" noChangeAspect="1"/>
          </p:cNvPicPr>
          <p:nvPr>
            <p:ph idx="1"/>
          </p:nvPr>
        </p:nvPicPr>
        <p:blipFill>
          <a:blip r:embed="rId2"/>
          <a:stretch>
            <a:fillRect/>
          </a:stretch>
        </p:blipFill>
        <p:spPr>
          <a:xfrm>
            <a:off x="2190541" y="1248262"/>
            <a:ext cx="7395586" cy="4722726"/>
          </a:xfrm>
        </p:spPr>
      </p:pic>
    </p:spTree>
    <p:extLst>
      <p:ext uri="{BB962C8B-B14F-4D97-AF65-F5344CB8AC3E}">
        <p14:creationId xmlns:p14="http://schemas.microsoft.com/office/powerpoint/2010/main" val="38473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descr="A computer screen with a message&#10;&#10;AI-generated content may be incorrect.">
            <a:extLst>
              <a:ext uri="{FF2B5EF4-FFF2-40B4-BE49-F238E27FC236}">
                <a16:creationId xmlns:a16="http://schemas.microsoft.com/office/drawing/2014/main" id="{3B375A48-684B-6010-9C5C-ED9248FE1196}"/>
              </a:ext>
            </a:extLst>
          </p:cNvPr>
          <p:cNvPicPr>
            <a:picLocks noGrp="1" noChangeAspect="1"/>
          </p:cNvPicPr>
          <p:nvPr>
            <p:ph idx="1"/>
          </p:nvPr>
        </p:nvPicPr>
        <p:blipFill>
          <a:blip r:embed="rId2"/>
          <a:stretch>
            <a:fillRect/>
          </a:stretch>
        </p:blipFill>
        <p:spPr>
          <a:xfrm>
            <a:off x="2682910" y="1406769"/>
            <a:ext cx="7335298" cy="4749075"/>
          </a:xfrm>
        </p:spPr>
      </p:pic>
    </p:spTree>
    <p:extLst>
      <p:ext uri="{BB962C8B-B14F-4D97-AF65-F5344CB8AC3E}">
        <p14:creationId xmlns:p14="http://schemas.microsoft.com/office/powerpoint/2010/main" val="412871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descr="A screenshot of a computer&#10;&#10;AI-generated content may be incorrect.">
            <a:extLst>
              <a:ext uri="{FF2B5EF4-FFF2-40B4-BE49-F238E27FC236}">
                <a16:creationId xmlns:a16="http://schemas.microsoft.com/office/drawing/2014/main" id="{C172ABDC-509D-393B-D7AF-C8F0F11D83F0}"/>
              </a:ext>
            </a:extLst>
          </p:cNvPr>
          <p:cNvPicPr>
            <a:picLocks noGrp="1" noChangeAspect="1"/>
          </p:cNvPicPr>
          <p:nvPr>
            <p:ph idx="1"/>
          </p:nvPr>
        </p:nvPicPr>
        <p:blipFill>
          <a:blip r:embed="rId2"/>
          <a:stretch>
            <a:fillRect/>
          </a:stretch>
        </p:blipFill>
        <p:spPr>
          <a:xfrm>
            <a:off x="2140299" y="1426866"/>
            <a:ext cx="8110012" cy="4548484"/>
          </a:xfrm>
        </p:spPr>
      </p:pic>
    </p:spTree>
    <p:extLst>
      <p:ext uri="{BB962C8B-B14F-4D97-AF65-F5344CB8AC3E}">
        <p14:creationId xmlns:p14="http://schemas.microsoft.com/office/powerpoint/2010/main" val="2171852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328067"/>
            <a:ext cx="11029615" cy="4673324"/>
          </a:xfrm>
        </p:spPr>
        <p:txBody>
          <a:bodyPr/>
          <a:lstStyle/>
          <a:p>
            <a:pPr marL="305435" indent="-305435"/>
            <a:r>
              <a:rPr lang="en-US" sz="2400" dirty="0"/>
              <a:t>The increasing complexity of power distribution systems has made fault detection and classification a critical task for ensuring grid stability and operational safety. Faults such as line-to-ground, line-to-line, and three-phase faults can severely disrupt the power supply. The challenge lies in accurately detecting and classifying these faults in real time using electrical measurement data like voltage and current phasors. The goal is to create an automated, intelligent system that can promptly recognize fault conditions, thus improving system reliability and minimizing downtime.</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44510" y="381837"/>
            <a:ext cx="12047490" cy="8253918"/>
          </a:xfrm>
        </p:spPr>
        <p:txBody>
          <a:bodyPr vert="horz" lIns="91440" tIns="45720" rIns="91440" bIns="45720" rtlCol="0" anchor="ctr">
            <a:noAutofit/>
          </a:bodyPr>
          <a:lstStyle/>
          <a:p>
            <a:r>
              <a:rPr lang="en-US" sz="1000" dirty="0"/>
              <a:t>To ensure rapid and reliable detection of faults in the power grid, the proposed solution uses machine learning techniques combined with cloud-based deployment for real-time analysis. The system aims to automatically detect and classify fault types with high accuracy to support grid stability and operational safety</a:t>
            </a:r>
          </a:p>
          <a:p>
            <a:r>
              <a:rPr lang="en-US" sz="1000" b="1" dirty="0"/>
              <a:t>1. Smart Data Acquisition</a:t>
            </a:r>
          </a:p>
          <a:p>
            <a:r>
              <a:rPr lang="en-US" sz="1000" dirty="0"/>
              <a:t>Collect electrical phasor data (voltage and current) from the power system.</a:t>
            </a:r>
          </a:p>
          <a:p>
            <a:r>
              <a:rPr lang="en-US" sz="1000" dirty="0"/>
              <a:t>Utilize a labeled dataset containing examples of various fault types (Line-to-Ground, Line-to-Line, Three-Phase, etc.) and normal conditions.</a:t>
            </a:r>
          </a:p>
          <a:p>
            <a:r>
              <a:rPr lang="en-US" sz="1000" b="1" dirty="0"/>
              <a:t>2. Efficient Data Preprocessing</a:t>
            </a:r>
          </a:p>
          <a:p>
            <a:r>
              <a:rPr lang="en-US" sz="1000" dirty="0"/>
              <a:t>Perform cleaning, normalization, and transformation of raw measurement data.</a:t>
            </a:r>
          </a:p>
          <a:p>
            <a:r>
              <a:rPr lang="en-US" sz="1000" dirty="0"/>
              <a:t>Extract meaningful features that highlight changes in current/voltage during fault events.</a:t>
            </a:r>
          </a:p>
          <a:p>
            <a:r>
              <a:rPr lang="en-US" sz="1000" dirty="0"/>
              <a:t>Encode fault labels for classification.</a:t>
            </a:r>
          </a:p>
          <a:p>
            <a:r>
              <a:rPr lang="en-US" sz="1000" b="1" dirty="0"/>
              <a:t>3. Machine Learning-Based Fault Classification</a:t>
            </a:r>
          </a:p>
          <a:p>
            <a:r>
              <a:rPr lang="en-US" sz="1000" dirty="0"/>
              <a:t>Train ML models such as </a:t>
            </a:r>
            <a:r>
              <a:rPr lang="en-US" sz="1000" b="1" dirty="0"/>
              <a:t>Random Forest</a:t>
            </a:r>
            <a:r>
              <a:rPr lang="en-US" sz="1000" dirty="0"/>
              <a:t>, </a:t>
            </a:r>
            <a:r>
              <a:rPr lang="en-US" sz="1000" b="1" dirty="0"/>
              <a:t>Support Vector Machines (SVM)</a:t>
            </a:r>
            <a:r>
              <a:rPr lang="en-US" sz="1000" dirty="0"/>
              <a:t>, and </a:t>
            </a:r>
            <a:r>
              <a:rPr lang="en-US" sz="1000" b="1" dirty="0"/>
              <a:t>Neural Networks</a:t>
            </a:r>
            <a:r>
              <a:rPr lang="en-US" sz="1000" dirty="0"/>
              <a:t>.</a:t>
            </a:r>
          </a:p>
          <a:p>
            <a:r>
              <a:rPr lang="en-US" sz="1000" dirty="0"/>
              <a:t>Models learn to distinguish between different fault types and normal states.</a:t>
            </a:r>
          </a:p>
          <a:p>
            <a:r>
              <a:rPr lang="en-US" sz="1000" dirty="0"/>
              <a:t>Optionally include other grid parameters (load, frequency) to enhance prediction accuracy.</a:t>
            </a:r>
          </a:p>
          <a:p>
            <a:r>
              <a:rPr lang="en-IN" sz="1000" b="1" dirty="0"/>
              <a:t>4. Cloud-Based Model Deployment (IBM Cloud)</a:t>
            </a:r>
          </a:p>
          <a:p>
            <a:r>
              <a:rPr lang="en-IN" sz="1000" dirty="0"/>
              <a:t>Deploy the trained model using </a:t>
            </a:r>
            <a:r>
              <a:rPr lang="en-IN" sz="1000" b="1" dirty="0"/>
              <a:t>IBM Watson Studio</a:t>
            </a:r>
            <a:r>
              <a:rPr lang="en-IN" sz="1000" dirty="0"/>
              <a:t> and </a:t>
            </a:r>
            <a:r>
              <a:rPr lang="en-IN" sz="1000" b="1" dirty="0"/>
              <a:t>IBM Watson Machine Learning</a:t>
            </a:r>
            <a:r>
              <a:rPr lang="en-IN" sz="1000" dirty="0"/>
              <a:t>.</a:t>
            </a:r>
          </a:p>
          <a:p>
            <a:r>
              <a:rPr lang="en-IN" sz="1000" dirty="0"/>
              <a:t>Enable real-time access through REST API endpoints.</a:t>
            </a:r>
          </a:p>
          <a:p>
            <a:r>
              <a:rPr lang="en-IN" sz="1000" dirty="0"/>
              <a:t>Integrate with a web-based dashboard for live monitoring and fault alerts.</a:t>
            </a:r>
          </a:p>
          <a:p>
            <a:r>
              <a:rPr lang="en-US" sz="1000" b="1" dirty="0"/>
              <a:t>Outcome:</a:t>
            </a:r>
            <a:br>
              <a:rPr lang="en-US" sz="1000" dirty="0"/>
            </a:br>
            <a:r>
              <a:rPr lang="en-US" sz="1000" dirty="0"/>
              <a:t>A scalable, intelligent fault detection system capable of real-time classification, reducing outage durations and ensuring better protection for modern power distribution systems.</a:t>
            </a:r>
          </a:p>
          <a:p>
            <a:endParaRPr lang="en-US" sz="1000" dirty="0"/>
          </a:p>
          <a:p>
            <a:pPr marL="0" indent="0">
              <a:buNone/>
            </a:pPr>
            <a:endParaRPr lang="en-US" sz="800" dirty="0"/>
          </a:p>
          <a:p>
            <a:pPr marL="0" indent="0">
              <a:buNone/>
            </a:pPr>
            <a:endParaRPr lang="en-IN" sz="1200" b="1" dirty="0">
              <a:latin typeface="Calibri"/>
              <a:cs typeface="Calibri"/>
            </a:endParaRPr>
          </a:p>
          <a:p>
            <a:pPr marL="0" indent="0">
              <a:buNone/>
            </a:pPr>
            <a:endParaRPr lang="en-IN" dirty="0"/>
          </a:p>
        </p:txBody>
      </p:sp>
      <p:sp>
        <p:nvSpPr>
          <p:cNvPr id="26" name="Rectangle 20">
            <a:extLst>
              <a:ext uri="{FF2B5EF4-FFF2-40B4-BE49-F238E27FC236}">
                <a16:creationId xmlns:a16="http://schemas.microsoft.com/office/drawing/2014/main" id="{4FF8EBB9-AC67-0E69-8C4B-B90B81BE945A}"/>
              </a:ext>
            </a:extLst>
          </p:cNvPr>
          <p:cNvSpPr>
            <a:spLocks noChangeArrowheads="1"/>
          </p:cNvSpPr>
          <p:nvPr/>
        </p:nvSpPr>
        <p:spPr bwMode="auto">
          <a:xfrm>
            <a:off x="144510" y="5946343"/>
            <a:ext cx="11910646"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
        <p:nvSpPr>
          <p:cNvPr id="28" name="Rectangle 22">
            <a:extLst>
              <a:ext uri="{FF2B5EF4-FFF2-40B4-BE49-F238E27FC236}">
                <a16:creationId xmlns:a16="http://schemas.microsoft.com/office/drawing/2014/main" id="{C372FBB8-400B-9006-05B3-A065B4D46E2C}"/>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192868"/>
            <a:ext cx="11029615" cy="4673324"/>
          </a:xfrm>
        </p:spPr>
        <p:txBody>
          <a:bodyPr/>
          <a:lstStyle/>
          <a:p>
            <a:pPr marL="0" indent="0">
              <a:buNone/>
            </a:pPr>
            <a:r>
              <a:rPr lang="en-US" sz="1800" dirty="0"/>
              <a:t>The "System Approach" section outlines the overall strategy and methodology for developing and implementing the power system fault detection and classification. Here's a suggested structure for this section: </a:t>
            </a:r>
          </a:p>
          <a:p>
            <a:pPr marL="0" indent="0">
              <a:buNone/>
            </a:pPr>
            <a:r>
              <a:rPr lang="en-IN" sz="1800" dirty="0"/>
              <a:t>System requirements:</a:t>
            </a:r>
          </a:p>
          <a:p>
            <a:pPr marL="0" indent="0">
              <a:buNone/>
            </a:pPr>
            <a:r>
              <a:rPr lang="en-IN" sz="1800" dirty="0"/>
              <a:t>IBM Cloud(mandatory)</a:t>
            </a:r>
          </a:p>
          <a:p>
            <a:pPr marL="0" indent="0">
              <a:buNone/>
            </a:pPr>
            <a:r>
              <a:rPr lang="en-US" sz="1800" dirty="0"/>
              <a:t>IBM Watson studio for model development and deployment</a:t>
            </a:r>
          </a:p>
          <a:p>
            <a:pPr marL="0" indent="0">
              <a:buNone/>
            </a:pPr>
            <a:r>
              <a:rPr lang="en-IN" sz="1800" dirty="0"/>
              <a:t>IBM cloud object storage for dataset handling</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dirty="0"/>
              <a:t>Algorithm Selection:</a:t>
            </a:r>
          </a:p>
          <a:p>
            <a:pPr marL="0" indent="0">
              <a:buNone/>
            </a:pPr>
            <a:r>
              <a:rPr lang="en-IN" dirty="0"/>
              <a:t>            Random Forest Classifier (or SVM based on performance)</a:t>
            </a:r>
          </a:p>
          <a:p>
            <a:pPr marL="305435" indent="-305435"/>
            <a:r>
              <a:rPr lang="en-IN" dirty="0"/>
              <a:t>Data Input:</a:t>
            </a:r>
          </a:p>
          <a:p>
            <a:pPr marL="0" indent="0">
              <a:buNone/>
            </a:pPr>
            <a:r>
              <a:rPr lang="en-IN" dirty="0"/>
              <a:t>            Voltage, current, and phasor measurements from the dataset</a:t>
            </a:r>
          </a:p>
          <a:p>
            <a:pPr marL="305435" indent="-305435"/>
            <a:r>
              <a:rPr lang="en-IN" dirty="0"/>
              <a:t>Training Process:</a:t>
            </a:r>
          </a:p>
          <a:p>
            <a:pPr marL="0" indent="0">
              <a:buNone/>
            </a:pPr>
            <a:r>
              <a:rPr lang="en-IN" dirty="0"/>
              <a:t>            Supervised learning using </a:t>
            </a:r>
            <a:r>
              <a:rPr lang="en-IN" dirty="0" err="1"/>
              <a:t>labeled</a:t>
            </a:r>
            <a:r>
              <a:rPr lang="en-IN" dirty="0"/>
              <a:t> fault types</a:t>
            </a:r>
          </a:p>
          <a:p>
            <a:pPr marL="305435" indent="-305435"/>
            <a:r>
              <a:rPr lang="en-IN" dirty="0"/>
              <a:t>Prediction Process:</a:t>
            </a:r>
          </a:p>
          <a:p>
            <a:pPr marL="0" indent="0">
              <a:buNone/>
            </a:pPr>
            <a:r>
              <a:rPr lang="en-IN" dirty="0"/>
              <a:t>            Model deployed on IBM Watson Studio with API endpoint for real-time predictions</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9" name="Content Placeholder 18">
            <a:extLst>
              <a:ext uri="{FF2B5EF4-FFF2-40B4-BE49-F238E27FC236}">
                <a16:creationId xmlns:a16="http://schemas.microsoft.com/office/drawing/2014/main" id="{E84FE38D-CDBA-3855-D3B8-94A83005FEB7}"/>
              </a:ext>
            </a:extLst>
          </p:cNvPr>
          <p:cNvPicPr>
            <a:picLocks noGrp="1" noChangeAspect="1"/>
          </p:cNvPicPr>
          <p:nvPr>
            <p:ph idx="1"/>
          </p:nvPr>
        </p:nvPicPr>
        <p:blipFill>
          <a:blip r:embed="rId2"/>
          <a:stretch>
            <a:fillRect/>
          </a:stretch>
        </p:blipFill>
        <p:spPr>
          <a:xfrm>
            <a:off x="1941689" y="1301750"/>
            <a:ext cx="8308622" cy="4673600"/>
          </a:xfrm>
        </p:spPr>
      </p:pic>
      <p:pic>
        <p:nvPicPr>
          <p:cNvPr id="21" name="Picture 20">
            <a:extLst>
              <a:ext uri="{FF2B5EF4-FFF2-40B4-BE49-F238E27FC236}">
                <a16:creationId xmlns:a16="http://schemas.microsoft.com/office/drawing/2014/main" id="{D5E39CC2-AAE7-FE5D-684B-A6A5BE0C4A5C}"/>
              </a:ext>
            </a:extLst>
          </p:cNvPr>
          <p:cNvPicPr>
            <a:picLocks noChangeAspect="1"/>
          </p:cNvPicPr>
          <p:nvPr/>
        </p:nvPicPr>
        <p:blipFill>
          <a:blip r:embed="rId3"/>
          <a:stretch>
            <a:fillRect/>
          </a:stretch>
        </p:blipFill>
        <p:spPr>
          <a:xfrm>
            <a:off x="1941689" y="1301750"/>
            <a:ext cx="8647653" cy="4923392"/>
          </a:xfrm>
          <a:prstGeom prst="rect">
            <a:avLst/>
          </a:prstGeom>
        </p:spPr>
      </p:pic>
      <p:pic>
        <p:nvPicPr>
          <p:cNvPr id="25" name="Picture 24">
            <a:extLst>
              <a:ext uri="{FF2B5EF4-FFF2-40B4-BE49-F238E27FC236}">
                <a16:creationId xmlns:a16="http://schemas.microsoft.com/office/drawing/2014/main" id="{F52235D5-1B12-CFA4-00B2-E334FA89406F}"/>
              </a:ext>
            </a:extLst>
          </p:cNvPr>
          <p:cNvPicPr>
            <a:picLocks noChangeAspect="1"/>
          </p:cNvPicPr>
          <p:nvPr/>
        </p:nvPicPr>
        <p:blipFill>
          <a:blip r:embed="rId4"/>
          <a:stretch>
            <a:fillRect/>
          </a:stretch>
        </p:blipFill>
        <p:spPr>
          <a:xfrm>
            <a:off x="1602658" y="1301750"/>
            <a:ext cx="8986684" cy="5098292"/>
          </a:xfrm>
          <a:prstGeom prst="rect">
            <a:avLst/>
          </a:prstGeom>
        </p:spPr>
      </p:pic>
      <p:pic>
        <p:nvPicPr>
          <p:cNvPr id="27" name="Picture 26">
            <a:extLst>
              <a:ext uri="{FF2B5EF4-FFF2-40B4-BE49-F238E27FC236}">
                <a16:creationId xmlns:a16="http://schemas.microsoft.com/office/drawing/2014/main" id="{6C9A5FC4-1A6A-B2BB-2B72-EF1958C85793}"/>
              </a:ext>
            </a:extLst>
          </p:cNvPr>
          <p:cNvPicPr>
            <a:picLocks noChangeAspect="1"/>
          </p:cNvPicPr>
          <p:nvPr/>
        </p:nvPicPr>
        <p:blipFill>
          <a:blip r:embed="rId5"/>
          <a:stretch>
            <a:fillRect/>
          </a:stretch>
        </p:blipFill>
        <p:spPr>
          <a:xfrm>
            <a:off x="1420761" y="1232452"/>
            <a:ext cx="9350477" cy="4923392"/>
          </a:xfrm>
          <a:prstGeom prst="rect">
            <a:avLst/>
          </a:prstGeom>
        </p:spPr>
      </p:pic>
      <p:pic>
        <p:nvPicPr>
          <p:cNvPr id="29" name="Picture 28">
            <a:extLst>
              <a:ext uri="{FF2B5EF4-FFF2-40B4-BE49-F238E27FC236}">
                <a16:creationId xmlns:a16="http://schemas.microsoft.com/office/drawing/2014/main" id="{A8760D16-B02F-ECA9-9C94-8DE4A8F1ED4A}"/>
              </a:ext>
            </a:extLst>
          </p:cNvPr>
          <p:cNvPicPr>
            <a:picLocks noChangeAspect="1"/>
          </p:cNvPicPr>
          <p:nvPr/>
        </p:nvPicPr>
        <p:blipFill>
          <a:blip r:embed="rId6"/>
          <a:stretch>
            <a:fillRect/>
          </a:stretch>
        </p:blipFill>
        <p:spPr>
          <a:xfrm>
            <a:off x="1420761" y="1232452"/>
            <a:ext cx="9906000" cy="499269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This project demonstrates the potential of machine learning in real-time power system monitoring. By accurately detecting and classifying power faults, the model enhances the reliability and efficiency of grid operations. Integrating the solution with IBM Cloud services ensures seamless deployment and scalability for real-world applications in smart grids and industrial power systems.</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Content Placeholder 1">
            <a:extLst>
              <a:ext uri="{FF2B5EF4-FFF2-40B4-BE49-F238E27FC236}">
                <a16:creationId xmlns:a16="http://schemas.microsoft.com/office/drawing/2014/main" id="{310E9275-93DC-0AF5-62B5-9F85F46A4E26}"/>
              </a:ext>
            </a:extLst>
          </p:cNvPr>
          <p:cNvSpPr>
            <a:spLocks noGrp="1" noChangeArrowheads="1"/>
          </p:cNvSpPr>
          <p:nvPr>
            <p:ph idx="1"/>
          </p:nvPr>
        </p:nvSpPr>
        <p:spPr bwMode="auto">
          <a:xfrm>
            <a:off x="535670" y="2679332"/>
            <a:ext cx="17652913"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Extend the model to include </a:t>
            </a:r>
            <a:r>
              <a:rPr kumimoji="0" lang="en-US" altLang="en-US" sz="2000" b="1" i="0" u="none" strike="noStrike" cap="none" normalizeH="0" baseline="0" dirty="0">
                <a:ln>
                  <a:noFill/>
                </a:ln>
                <a:solidFill>
                  <a:schemeClr val="tx1"/>
                </a:solidFill>
                <a:effectLst/>
                <a:latin typeface="Arial" panose="020B0604020202020204" pitchFamily="34" charset="0"/>
              </a:rPr>
              <a:t>real-time streaming data</a:t>
            </a:r>
            <a:r>
              <a:rPr kumimoji="0" lang="en-US" altLang="en-US" sz="2000" b="0" i="0" u="none" strike="noStrike" cap="none" normalizeH="0" baseline="0" dirty="0">
                <a:ln>
                  <a:noFill/>
                </a:ln>
                <a:solidFill>
                  <a:schemeClr val="tx1"/>
                </a:solidFill>
                <a:effectLst/>
                <a:latin typeface="Arial" panose="020B0604020202020204" pitchFamily="34" charset="0"/>
              </a:rPr>
              <a:t> from IoT devices.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Integrate with </a:t>
            </a:r>
            <a:r>
              <a:rPr kumimoji="0" lang="en-US" altLang="en-US" sz="2000" b="1" i="0" u="none" strike="noStrike" cap="none" normalizeH="0" baseline="0" dirty="0">
                <a:ln>
                  <a:noFill/>
                </a:ln>
                <a:solidFill>
                  <a:schemeClr val="tx1"/>
                </a:solidFill>
                <a:effectLst/>
                <a:latin typeface="Arial" panose="020B0604020202020204" pitchFamily="34" charset="0"/>
              </a:rPr>
              <a:t>SCADA systems</a:t>
            </a:r>
            <a:r>
              <a:rPr kumimoji="0" lang="en-US" altLang="en-US" sz="2000" b="0" i="0" u="none" strike="noStrike" cap="none" normalizeH="0" baseline="0" dirty="0">
                <a:ln>
                  <a:noFill/>
                </a:ln>
                <a:solidFill>
                  <a:schemeClr val="tx1"/>
                </a:solidFill>
                <a:effectLst/>
                <a:latin typeface="Arial" panose="020B0604020202020204" pitchFamily="34" charset="0"/>
              </a:rPr>
              <a:t> for live fault monitoring and control.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Use </a:t>
            </a:r>
            <a:r>
              <a:rPr kumimoji="0" lang="en-US" altLang="en-US" sz="2000" b="1" i="0" u="none" strike="noStrike" cap="none" normalizeH="0" baseline="0" dirty="0">
                <a:ln>
                  <a:noFill/>
                </a:ln>
                <a:solidFill>
                  <a:schemeClr val="tx1"/>
                </a:solidFill>
                <a:effectLst/>
                <a:latin typeface="Arial" panose="020B0604020202020204" pitchFamily="34" charset="0"/>
              </a:rPr>
              <a:t>deep learning techniques</a:t>
            </a:r>
            <a:r>
              <a:rPr kumimoji="0" lang="en-US" altLang="en-US" sz="2000" b="0" i="0" u="none" strike="noStrike" cap="none" normalizeH="0" baseline="0" dirty="0">
                <a:ln>
                  <a:noFill/>
                </a:ln>
                <a:solidFill>
                  <a:schemeClr val="tx1"/>
                </a:solidFill>
                <a:effectLst/>
                <a:latin typeface="Arial" panose="020B0604020202020204" pitchFamily="34" charset="0"/>
              </a:rPr>
              <a:t> (like LSTM or CNN) for more complex signal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Add a </a:t>
            </a:r>
            <a:r>
              <a:rPr kumimoji="0" lang="en-US" altLang="en-US" sz="2000" b="1" i="0" u="none" strike="noStrike" cap="none" normalizeH="0" baseline="0" dirty="0">
                <a:ln>
                  <a:noFill/>
                </a:ln>
                <a:solidFill>
                  <a:schemeClr val="tx1"/>
                </a:solidFill>
                <a:effectLst/>
                <a:latin typeface="Arial" panose="020B0604020202020204" pitchFamily="34" charset="0"/>
              </a:rPr>
              <a:t>mobile/web dashboard</a:t>
            </a:r>
            <a:r>
              <a:rPr kumimoji="0" lang="en-US" altLang="en-US" sz="2000" b="0" i="0" u="none" strike="noStrike" cap="none" normalizeH="0" baseline="0" dirty="0">
                <a:ln>
                  <a:noFill/>
                </a:ln>
                <a:solidFill>
                  <a:schemeClr val="tx1"/>
                </a:solidFill>
                <a:effectLst/>
                <a:latin typeface="Arial" panose="020B0604020202020204" pitchFamily="34" charset="0"/>
              </a:rPr>
              <a:t> for fault alerts and analytics.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Scale the system to support </a:t>
            </a:r>
            <a:r>
              <a:rPr kumimoji="0" lang="en-US" altLang="en-US" sz="2000" b="1" i="0" u="none" strike="noStrike" cap="none" normalizeH="0" baseline="0" dirty="0">
                <a:ln>
                  <a:noFill/>
                </a:ln>
                <a:solidFill>
                  <a:schemeClr val="tx1"/>
                </a:solidFill>
                <a:effectLst/>
                <a:latin typeface="Arial" panose="020B0604020202020204" pitchFamily="34" charset="0"/>
              </a:rPr>
              <a:t>multi-region power grids</a:t>
            </a:r>
            <a:r>
              <a:rPr kumimoji="0" lang="en-US" altLang="en-US" sz="2000" b="0" i="0" u="none" strike="noStrike" cap="none" normalizeH="0" baseline="0" dirty="0">
                <a:ln>
                  <a:noFill/>
                </a:ln>
                <a:solidFill>
                  <a:schemeClr val="tx1"/>
                </a:solidFill>
                <a:effectLst/>
                <a:latin typeface="Arial" panose="020B0604020202020204" pitchFamily="34" charset="0"/>
              </a:rPr>
              <a:t> using distributed cloud architecture.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155</TotalTime>
  <Words>705</Words>
  <Application>Microsoft Office PowerPoint</Application>
  <PresentationFormat>Widescreen</PresentationFormat>
  <Paragraphs>74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Machine Learning-Based Fault Detection and            Classification in Power Systems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Sandhiya R</cp:lastModifiedBy>
  <cp:revision>24</cp:revision>
  <dcterms:created xsi:type="dcterms:W3CDTF">2021-05-26T16:50:10Z</dcterms:created>
  <dcterms:modified xsi:type="dcterms:W3CDTF">2025-08-01T15:47:47Z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