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11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kavitha&apos;s%20project%20with%20data%20base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[kavitha's project with data base.xlsx]SHEET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Employee</a:t>
            </a:r>
            <a:r>
              <a:rPr lang="en-GB" baseline="0"/>
              <a:t> Performance Analysis</a:t>
            </a:r>
            <a:endParaRPr lang="en-GB"/>
          </a:p>
        </c:rich>
      </c:tx>
      <c:layout>
        <c:manualLayout>
          <c:xMode val="edge"/>
          <c:yMode val="edge"/>
          <c:x val="0.18005956265994752"/>
          <c:y val="0.033636180092873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8154454690996"/>
          <c:y val="0.2553401484961079"/>
          <c:w val="0.6823733233237503"/>
          <c:h val="0.46305629889173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1'!$B$5:$B$15</c:f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1'!$C$5:$C$15</c:f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1'!$D$5:$D$15</c:f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strRef>
              <c:f>'SHEET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1'!$E$5:$E$15</c:f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14016"/>
        <c:axId val="640614560"/>
      </c:barChart>
      <c:catAx>
        <c:axId val="6406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560"/>
        <c:crosses val="autoZero"/>
        <c:auto val="1"/>
        <c:lblAlgn val="ctr"/>
        <c:lblOffset val="100"/>
        <c:noMultiLvlLbl val="0"/>
      </c:catAx>
      <c:valAx>
        <c:axId val="64061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firstname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685800" y="50537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124074" y="3075460"/>
            <a:ext cx="8610600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7030A0"/>
                </a:solidFill>
              </a:rPr>
              <a:t>STUDENT NAME : </a:t>
            </a:r>
            <a:r>
              <a:rPr dirty="0" sz="2400" lang="en-US">
                <a:solidFill>
                  <a:srgbClr val="7030A0"/>
                </a:solidFill>
              </a:rPr>
              <a:t> </a:t>
            </a:r>
            <a:r>
              <a:rPr dirty="0" sz="2400" lang="en-US">
                <a:solidFill>
                  <a:srgbClr val="7030A0"/>
                </a:solidFill>
              </a:rPr>
              <a:t>S</a:t>
            </a:r>
            <a:r>
              <a:rPr dirty="0" sz="2400" lang="en-US">
                <a:solidFill>
                  <a:srgbClr val="7030A0"/>
                </a:solidFill>
              </a:rPr>
              <a:t>A</a:t>
            </a:r>
            <a:r>
              <a:rPr dirty="0" sz="2400" lang="en-US">
                <a:solidFill>
                  <a:srgbClr val="7030A0"/>
                </a:solidFill>
              </a:rPr>
              <a:t>N</a:t>
            </a:r>
            <a:r>
              <a:rPr dirty="0" sz="2400" lang="en-US">
                <a:solidFill>
                  <a:srgbClr val="7030A0"/>
                </a:solidFill>
              </a:rPr>
              <a:t>D</a:t>
            </a:r>
            <a:r>
              <a:rPr dirty="0" sz="2400" lang="en-US">
                <a:solidFill>
                  <a:srgbClr val="7030A0"/>
                </a:solidFill>
              </a:rPr>
              <a:t>H</a:t>
            </a:r>
            <a:r>
              <a:rPr dirty="0" sz="2400" lang="en-US">
                <a:solidFill>
                  <a:srgbClr val="7030A0"/>
                </a:solidFill>
              </a:rPr>
              <a:t>I</a:t>
            </a:r>
            <a:r>
              <a:rPr dirty="0" sz="2400" lang="en-US">
                <a:solidFill>
                  <a:srgbClr val="7030A0"/>
                </a:solidFill>
              </a:rPr>
              <a:t>Y</a:t>
            </a:r>
            <a:r>
              <a:rPr dirty="0" sz="2400" lang="en-US">
                <a:solidFill>
                  <a:srgbClr val="7030A0"/>
                </a:solidFill>
              </a:rPr>
              <a:t>A</a:t>
            </a:r>
            <a:r>
              <a:rPr dirty="0" sz="2400" lang="en-US">
                <a:solidFill>
                  <a:srgbClr val="7030A0"/>
                </a:solidFill>
              </a:rPr>
              <a:t> </a:t>
            </a:r>
            <a:r>
              <a:rPr dirty="0" sz="2400" lang="en-US">
                <a:solidFill>
                  <a:srgbClr val="7030A0"/>
                </a:solidFill>
              </a:rPr>
              <a:t>R</a:t>
            </a:r>
            <a:endParaRPr altLang="en-US" lang="zh-CN"/>
          </a:p>
          <a:p>
            <a:r>
              <a:rPr dirty="0" sz="2400" lang="en-US">
                <a:solidFill>
                  <a:srgbClr val="7030A0"/>
                </a:solidFill>
              </a:rPr>
              <a:t>REGISTER NO. : 2213371</a:t>
            </a:r>
            <a:r>
              <a:rPr dirty="0" sz="2400" lang="en-US">
                <a:solidFill>
                  <a:srgbClr val="7030A0"/>
                </a:solidFill>
              </a:rPr>
              <a:t>0</a:t>
            </a:r>
            <a:r>
              <a:rPr dirty="0" sz="2400" lang="en-US">
                <a:solidFill>
                  <a:srgbClr val="7030A0"/>
                </a:solidFill>
              </a:rPr>
              <a:t>4</a:t>
            </a:r>
            <a:r>
              <a:rPr dirty="0" sz="2400" lang="en-US">
                <a:solidFill>
                  <a:srgbClr val="7030A0"/>
                </a:solidFill>
              </a:rPr>
              <a:t>2</a:t>
            </a:r>
            <a:r>
              <a:rPr dirty="0" sz="2400" lang="en-US">
                <a:solidFill>
                  <a:srgbClr val="7030A0"/>
                </a:solidFill>
              </a:rPr>
              <a:t>0</a:t>
            </a:r>
            <a:r>
              <a:rPr dirty="0" sz="2400" lang="en-US">
                <a:solidFill>
                  <a:srgbClr val="7030A0"/>
                </a:solidFill>
              </a:rPr>
              <a:t>5</a:t>
            </a:r>
            <a:r>
              <a:rPr dirty="0" sz="2400" lang="en-US">
                <a:solidFill>
                  <a:srgbClr val="7030A0"/>
                </a:solidFill>
              </a:rPr>
              <a:t>5</a:t>
            </a:r>
            <a:endParaRPr altLang="en-US" lang="zh-CN"/>
          </a:p>
          <a:p>
            <a:r>
              <a:rPr dirty="0" sz="2400" lang="en-US">
                <a:solidFill>
                  <a:srgbClr val="7030A0"/>
                </a:solidFill>
              </a:rPr>
              <a:t>NM REG. NO. :</a:t>
            </a:r>
            <a:r>
              <a:rPr dirty="0" sz="2400" lang="en-US"/>
              <a:t> A0EC641166C6670A6FA4E976C2C50AED</a:t>
            </a:r>
            <a:endParaRPr altLang="en-US" lang="zh-CN"/>
          </a:p>
          <a:p>
            <a:r>
              <a:rPr dirty="0" sz="2400" lang="en-US">
                <a:solidFill>
                  <a:srgbClr val="7030A0"/>
                </a:solidFill>
              </a:rPr>
              <a:t>DEPARTMENT : COMMERECE</a:t>
            </a:r>
          </a:p>
          <a:p>
            <a:r>
              <a:rPr dirty="0" sz="2400" lang="en-US">
                <a:solidFill>
                  <a:srgbClr val="7030A0"/>
                </a:solidFill>
              </a:rPr>
              <a:t>COLLEGE : QUAID-E-MILLATH GOVERNMENT COLLEGE FOR WOMEN(AUTONOMOUS)</a:t>
            </a:r>
          </a:p>
          <a:p>
            <a:r>
              <a:rPr dirty="0" sz="2400" lang="en-US">
                <a:solidFill>
                  <a:srgbClr val="7030A0"/>
                </a:solidFill>
              </a:rPr>
              <a:t>           </a:t>
            </a:r>
            <a:endParaRPr dirty="0" sz="2400" lang="en-IN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 rot="10800000" flipV="1">
            <a:off x="528101" y="1542414"/>
            <a:ext cx="7625705" cy="410535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
</a:t>
            </a:r>
            <a:r>
              <a:rPr dirty="0" sz="2400" lang="en-US">
                <a:solidFill>
                  <a:srgbClr val="FF0000"/>
                </a:solidFill>
              </a:rPr>
              <a:t>1. Calculated performance level by using the current employee rating .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2. Prepared pivot table.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3. Filtered pivot table. 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4. Prepared a graph using pivot table data. 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5. Prepared trend lines for medium and low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531386" y="1503626"/>
          <a:ext cx="8135855" cy="431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755332" y="1951672"/>
            <a:ext cx="8437566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800" lang="en-US">
                <a:solidFill>
                  <a:srgbClr val="FF0000"/>
                </a:solidFill>
              </a:rPr>
              <a:t>In conclusion, employee performance analysis helps identify strengths, areas for improvement, and opportunities for growth. It enables better decision-making, increases productivity, and aligns individual goals with organizational objectives. Regular performance assessments foster a culture of continuous development and contribute to overall business success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212055" y="1767703"/>
            <a:ext cx="4880928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TO EXAMINE :</a:t>
            </a:r>
          </a:p>
          <a:p>
            <a:r>
              <a:rPr dirty="0" sz="2400" lang="en-US">
                <a:solidFill>
                  <a:srgbClr val="FF0000"/>
                </a:solidFill>
              </a:rPr>
              <a:t>HOW EFFICIENTLY THE EMPLOYEE’S OF AN ORGANISATION ARE WORKING IN EACH BUSINESS UNIT RESPECTIVELY.  </a:t>
            </a:r>
            <a:endParaRPr dirty="0" sz="2400" lang="en-I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225041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FILTERATION OF GIVEN DATA SET.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PERFORMANCE LEVEL OF EMPLOYEES.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PIVOT TABLE.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GRAPH AND PIE CHART.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LINE AS A REFLECTION OF PERFORMANCE.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454942" y="1695450"/>
            <a:ext cx="5641058" cy="3025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solidFill>
                  <a:srgbClr val="FF0000"/>
                </a:solidFill>
              </a:rPr>
              <a:t>INSIDERS : </a:t>
            </a: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lang="en-US">
                <a:solidFill>
                  <a:srgbClr val="FF0000"/>
                </a:solidFill>
              </a:rPr>
              <a:t>THE END USERS ARE THE MANAGEMENT, ADMINISTRATION, FINANCE AND ACCOUNTING SECTORS OF THE RESPECTIVE ORGANISATION.</a:t>
            </a: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lang="en-US">
                <a:solidFill>
                  <a:srgbClr val="FF0000"/>
                </a:solidFill>
              </a:rPr>
              <a:t>OUTSIDERS : </a:t>
            </a: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lang="en-US">
                <a:solidFill>
                  <a:srgbClr val="FF0000"/>
                </a:solidFill>
              </a:rPr>
              <a:t>THE END USERS ARE THE INVESTORS, SHAREHOLDERS, FINANCING PARTNERS, GOVERNMENT AND COMPETITORS.</a:t>
            </a:r>
            <a:endParaRPr dirty="0" lang="en-I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0038" y="2280950"/>
            <a:ext cx="6100074" cy="2862322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IDENTIFY AREAS OF STRENGTH AND WEAKNESS.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SET PERFORMANCE GOALS AND TARGETS.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EVALUATE JOB PERFORMANCE AND PRODUCTIVITY.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 DEVELOP TRAINING AND DEVELOPMENT programs.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Inform decisions on promotions, bonuses, and rewards.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 Improve communication and feedback.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Increase employee motivation and ENGAGEMENT.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Reduce turnover and absenteeism.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Enhance overall organizational performance.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Make data-driven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755332" y="1702365"/>
            <a:ext cx="3095417" cy="3970318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solidFill>
                  <a:srgbClr val="FF0000"/>
                </a:solidFill>
              </a:rPr>
              <a:t>1. Employee I’d </a:t>
            </a:r>
          </a:p>
          <a:p>
            <a:r>
              <a:rPr dirty="0" lang="en-US">
                <a:solidFill>
                  <a:srgbClr val="FF0000"/>
                </a:solidFill>
              </a:rPr>
              <a:t> 2. First name.</a:t>
            </a:r>
          </a:p>
          <a:p>
            <a:r>
              <a:rPr dirty="0" lang="en-US">
                <a:solidFill>
                  <a:srgbClr val="FF0000"/>
                </a:solidFill>
              </a:rPr>
              <a:t> 3. Last name.</a:t>
            </a:r>
          </a:p>
          <a:p>
            <a:r>
              <a:rPr dirty="0" lang="en-US">
                <a:solidFill>
                  <a:srgbClr val="FF0000"/>
                </a:solidFill>
              </a:rPr>
              <a:t>4.business unit.</a:t>
            </a:r>
          </a:p>
          <a:p>
            <a:r>
              <a:rPr dirty="0" lang="en-US">
                <a:solidFill>
                  <a:srgbClr val="FF0000"/>
                </a:solidFill>
              </a:rPr>
              <a:t>5. Employee status.</a:t>
            </a:r>
          </a:p>
          <a:p>
            <a:r>
              <a:rPr dirty="0" lang="en-US">
                <a:solidFill>
                  <a:srgbClr val="FF0000"/>
                </a:solidFill>
              </a:rPr>
              <a:t>6. Employee type.</a:t>
            </a:r>
          </a:p>
          <a:p>
            <a:r>
              <a:rPr dirty="0" lang="en-US">
                <a:solidFill>
                  <a:srgbClr val="FF0000"/>
                </a:solidFill>
              </a:rPr>
              <a:t>7.employee classification type.</a:t>
            </a:r>
          </a:p>
          <a:p>
            <a:r>
              <a:rPr dirty="0" lang="en-US">
                <a:solidFill>
                  <a:srgbClr val="FF0000"/>
                </a:solidFill>
              </a:rPr>
              <a:t>8.gender code.</a:t>
            </a:r>
          </a:p>
          <a:p>
            <a:r>
              <a:rPr dirty="0" lang="en-US">
                <a:solidFill>
                  <a:srgbClr val="FF0000"/>
                </a:solidFill>
              </a:rPr>
              <a:t>9.performance score.</a:t>
            </a:r>
          </a:p>
          <a:p>
            <a:r>
              <a:rPr dirty="0" lang="en-US">
                <a:solidFill>
                  <a:srgbClr val="FF0000"/>
                </a:solidFill>
              </a:rPr>
              <a:t>10.current employee rating.</a:t>
            </a:r>
          </a:p>
          <a:p>
            <a:r>
              <a:rPr dirty="0" lang="en-US">
                <a:solidFill>
                  <a:srgbClr val="FF0000"/>
                </a:solidFill>
              </a:rPr>
              <a:t>11.performance level</a:t>
            </a:r>
          </a:p>
          <a:p>
            <a:r>
              <a:rPr dirty="0" lang="en-US">
                <a:solidFill>
                  <a:srgbClr val="FF0000"/>
                </a:solidFill>
              </a:rPr>
              <a:t>12.martial description.</a:t>
            </a:r>
          </a:p>
          <a:p>
            <a:r>
              <a:rPr dirty="0" lang="en-US">
                <a:solidFill>
                  <a:srgbClr val="FF0000"/>
                </a:solidFill>
              </a:rPr>
              <a:t>13.race description. </a:t>
            </a:r>
          </a:p>
          <a:p>
            <a:r>
              <a:rPr dirty="0" lang="en-US">
                <a:solidFill>
                  <a:srgbClr val="FF0000"/>
                </a:solidFill>
              </a:rPr>
              <a:t>14.Location code.</a:t>
            </a:r>
          </a:p>
        </p:txBody>
      </p:sp>
      <p:sp>
        <p:nvSpPr>
          <p:cNvPr id="1048670" name="TextBox 4"/>
          <p:cNvSpPr txBox="1"/>
          <p:nvPr/>
        </p:nvSpPr>
        <p:spPr>
          <a:xfrm>
            <a:off x="4391075" y="1611924"/>
            <a:ext cx="2882561" cy="4247317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
</a:t>
            </a:r>
            <a:r>
              <a:rPr dirty="0" lang="en-US">
                <a:solidFill>
                  <a:srgbClr val="FF0000"/>
                </a:solidFill>
              </a:rPr>
              <a:t>15. Job function description. 
16. State.
17. DOB.
18.Division.
19.Department type.
20.Termination description.
21.Termination type.
22.Payzone.
23.Start date.
24. Exit date.
25. Title.
26 . Supervisor.
27. </a:t>
            </a:r>
            <a:r>
              <a:rPr dirty="0" lang="en-US" err="1">
                <a:solidFill>
                  <a:srgbClr val="FF0000"/>
                </a:solidFill>
              </a:rPr>
              <a:t>ADEmail</a:t>
            </a:r>
            <a:endParaRPr dirty="0" lang="en-US">
              <a:solidFill>
                <a:srgbClr val="FF0000"/>
              </a:solidFill>
            </a:endParaRPr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325629" y="1695450"/>
            <a:ext cx="7208896" cy="3108543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that gives clear cut view of the performing employees and respective business unit with certain specifications.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test formula for performance level setting:</a:t>
            </a:r>
          </a:p>
          <a:p>
            <a:pPr algn="l"/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=IFS(Z8&gt;=5,”VERYHIGH”, Z8&gt;=4,”HIGH”,Z8&gt;=3,”MED”,TRUE,”LOW”)</a:t>
            </a:r>
            <a:endParaRPr dirty="0" sz="28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Veni Ravi</cp:lastModifiedBy>
  <dcterms:created xsi:type="dcterms:W3CDTF">2024-03-28T06:07:22Z</dcterms:created>
  <dcterms:modified xsi:type="dcterms:W3CDTF">2024-09-10T05:34:45Z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f0f903b459e244b8a7556238cb3bc6b6</vt:lpwstr>
  </property>
</Properties>
</file>