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1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type="body" idx="1"/>
          </p:nvPr>
        </p:nvSpPr>
        <p:spPr>
          <a:xfrm>
            <a:off x="609600" y="1577340"/>
            <a:ext cx="10972800" cy="266700"/>
          </a:xfrm>
        </p:spPr>
        <p:txBody>
          <a:bodyPr bIns="0" lIns="0" rIns="0" tIns="0"/>
          <a:p/>
        </p:txBody>
      </p:sp>
      <p:sp>
        <p:nvSpPr>
          <p:cNvPr id="104869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9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700"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1"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2"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sz="2400" lang="en-US"/>
              <a:t>STUDENT NAME:</a:t>
            </a:r>
            <a:r>
              <a:rPr sz="2400" lang="en-US"/>
              <a:t> Sandhiya</a:t>
            </a:r>
            <a:r>
              <a:rPr sz="2400" lang="en-US"/>
              <a:t>.</a:t>
            </a:r>
            <a:r>
              <a:rPr sz="2400" lang="en-US"/>
              <a:t>G</a:t>
            </a:r>
            <a:endParaRPr dirty="0" sz="2400" lang="en-US"/>
          </a:p>
          <a:p>
            <a:r>
              <a:rPr dirty="0" sz="2400" lang="en-US"/>
              <a:t>REGISTER NO:</a:t>
            </a:r>
            <a:r>
              <a:rPr dirty="0" sz="2400" lang="en-US"/>
              <a:t>3</a:t>
            </a:r>
            <a:r>
              <a:rPr dirty="0" sz="2400" lang="en-US"/>
              <a:t>1</a:t>
            </a:r>
            <a:r>
              <a:rPr dirty="0" sz="2400" lang="en-US"/>
              <a:t>2</a:t>
            </a:r>
            <a:r>
              <a:rPr dirty="0" sz="2400" lang="en-US"/>
              <a:t>2</a:t>
            </a:r>
            <a:r>
              <a:rPr dirty="0" sz="2400" lang="en-US"/>
              <a:t>1</a:t>
            </a:r>
            <a:r>
              <a:rPr dirty="0" sz="2400" lang="en-US"/>
              <a:t>7</a:t>
            </a:r>
            <a:r>
              <a:rPr dirty="0" sz="2400" lang="en-US"/>
              <a:t>0</a:t>
            </a:r>
            <a:r>
              <a:rPr dirty="0" sz="2400" lang="en-US"/>
              <a:t>4</a:t>
            </a:r>
            <a:r>
              <a:rPr dirty="0" sz="2400" lang="en-US"/>
              <a:t>4</a:t>
            </a:r>
            <a:endParaRPr altLang="en-US" lang="zh-CN"/>
          </a:p>
          <a:p>
            <a:r>
              <a:rPr dirty="0" sz="2400" lang="en-US"/>
              <a:t>DEPARTMENT:</a:t>
            </a:r>
            <a:r>
              <a:rPr dirty="0" sz="2400" lang="en-US"/>
              <a:t>B</a:t>
            </a:r>
            <a:r>
              <a:rPr dirty="0" sz="2400" lang="en-US"/>
              <a:t>.</a:t>
            </a:r>
            <a:r>
              <a:rPr dirty="0" sz="2400" lang="en-US"/>
              <a:t>c</a:t>
            </a:r>
            <a:r>
              <a:rPr dirty="0" sz="2400" lang="en-US"/>
              <a:t>o</a:t>
            </a:r>
            <a:r>
              <a:rPr dirty="0" sz="2400" lang="en-US"/>
              <a:t>m</a:t>
            </a:r>
            <a:r>
              <a:rPr dirty="0" sz="2400" lang="en-US"/>
              <a:t> </a:t>
            </a:r>
            <a:r>
              <a:rPr dirty="0" sz="2400" lang="en-US"/>
              <a:t>g</a:t>
            </a:r>
            <a:r>
              <a:rPr dirty="0" sz="2400" lang="en-US"/>
              <a:t>e</a:t>
            </a:r>
            <a:r>
              <a:rPr dirty="0" sz="2400" lang="en-US"/>
              <a:t>n</a:t>
            </a:r>
            <a:r>
              <a:rPr dirty="0" sz="2400" lang="en-US"/>
              <a:t>e</a:t>
            </a:r>
            <a:r>
              <a:rPr dirty="0" sz="2400" lang="en-US"/>
              <a:t>ral </a:t>
            </a:r>
            <a:endParaRPr altLang="en-US" lang="zh-CN"/>
          </a:p>
          <a:p>
            <a:r>
              <a:rPr dirty="0" sz="2400" lang="en-US"/>
              <a:t>COLLEGE</a:t>
            </a:r>
            <a:r>
              <a:rPr dirty="0" sz="2400" lang="en-US"/>
              <a:t>:</a:t>
            </a:r>
            <a:r>
              <a:rPr dirty="0" sz="2400" lang="en-US"/>
              <a:t> Shri </a:t>
            </a:r>
            <a:r>
              <a:rPr dirty="0" sz="2400" lang="en-US"/>
              <a:t>Krishna </a:t>
            </a:r>
            <a:r>
              <a:rPr dirty="0" sz="2400" lang="en-US"/>
              <a:t>s</a:t>
            </a:r>
            <a:r>
              <a:rPr dirty="0" sz="2400" lang="en-US"/>
              <a:t>w</a:t>
            </a:r>
            <a:r>
              <a:rPr dirty="0" sz="2400" lang="en-US"/>
              <a:t>a</a:t>
            </a:r>
            <a:r>
              <a:rPr dirty="0" sz="2400" lang="en-US"/>
              <a:t>my </a:t>
            </a:r>
            <a:r>
              <a:rPr dirty="0" sz="2400" lang="en-US"/>
              <a:t>c</a:t>
            </a:r>
            <a:r>
              <a:rPr dirty="0" sz="2400" lang="en-US"/>
              <a:t>o</a:t>
            </a:r>
            <a:r>
              <a:rPr dirty="0" sz="2400" lang="en-US"/>
              <a:t>l</a:t>
            </a:r>
            <a:r>
              <a:rPr dirty="0" sz="2400" lang="en-US"/>
              <a:t>l</a:t>
            </a:r>
            <a:r>
              <a:rPr dirty="0" sz="2400" lang="en-US"/>
              <a:t>ege </a:t>
            </a:r>
            <a:r>
              <a:rPr dirty="0" sz="2400" lang="en-US"/>
              <a:t>w</a:t>
            </a:r>
            <a:r>
              <a:rPr dirty="0" sz="2400" lang="en-US"/>
              <a:t>o</a:t>
            </a:r>
            <a:r>
              <a:rPr dirty="0" sz="2400" lang="en-US"/>
              <a:t>m</a:t>
            </a:r>
            <a:r>
              <a:rPr dirty="0" sz="2400" lang="en-US"/>
              <a:t>e</a:t>
            </a:r>
            <a:r>
              <a:rPr dirty="0" sz="2400" lang="en-US"/>
              <a:t>n</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3"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4"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
          <p:cNvSpPr txBox="1"/>
          <p:nvPr/>
        </p:nvSpPr>
        <p:spPr>
          <a:xfrm>
            <a:off x="4096000" y="11197785"/>
            <a:ext cx="4000000" cy="510540"/>
          </a:xfrm>
          <a:prstGeom prst="rect"/>
        </p:spPr>
        <p:txBody>
          <a:bodyPr rtlCol="0" wrap="square">
            <a:spAutoFit/>
          </a:bodyPr>
          <a:p>
            <a:r>
              <a:rPr sz="2800" lang="en-US">
                <a:solidFill>
                  <a:srgbClr val="000000"/>
                </a:solidFill>
              </a:rPr>
              <a:t/>
            </a:r>
            <a:endParaRPr sz="2800" lang="en-US">
              <a:solidFill>
                <a:srgbClr val="000000"/>
              </a:solidFill>
            </a:endParaRPr>
          </a:p>
        </p:txBody>
      </p:sp>
      <p:sp>
        <p:nvSpPr>
          <p:cNvPr id="1048686" name=""/>
          <p:cNvSpPr txBox="1"/>
          <p:nvPr/>
        </p:nvSpPr>
        <p:spPr>
          <a:xfrm>
            <a:off x="739775" y="2442338"/>
            <a:ext cx="5174301" cy="2606040"/>
          </a:xfrm>
          <a:prstGeom prst="rect"/>
        </p:spPr>
        <p:txBody>
          <a:bodyPr rtlCol="0" wrap="square">
            <a:spAutoFit/>
          </a:bodyPr>
          <a:p>
            <a:pPr indent="-514350" marL="514350">
              <a:buFont typeface="+mj-lt"/>
              <a:buAutoNum type="arabicPeriod" startAt="1"/>
            </a:pPr>
            <a:r>
              <a:rPr sz="2800" lang="en-US">
                <a:solidFill>
                  <a:srgbClr val="000000"/>
                </a:solidFill>
              </a:rPr>
              <a:t>S</a:t>
            </a:r>
            <a:r>
              <a:rPr sz="2800" lang="en-US">
                <a:solidFill>
                  <a:srgbClr val="000000"/>
                </a:solidFill>
              </a:rPr>
              <a:t>c</a:t>
            </a:r>
            <a:r>
              <a:rPr sz="2800" lang="en-US">
                <a:solidFill>
                  <a:srgbClr val="000000"/>
                </a:solidFill>
              </a:rPr>
              <a:t>e</a:t>
            </a:r>
            <a:r>
              <a:rPr sz="2800" lang="en-US">
                <a:solidFill>
                  <a:srgbClr val="000000"/>
                </a:solidFill>
              </a:rPr>
              <a:t>n</a:t>
            </a:r>
            <a:r>
              <a:rPr sz="2800" lang="en-US">
                <a:solidFill>
                  <a:srgbClr val="000000"/>
                </a:solidFill>
              </a:rPr>
              <a:t>a</a:t>
            </a:r>
            <a:r>
              <a:rPr sz="2800" lang="en-US">
                <a:solidFill>
                  <a:srgbClr val="000000"/>
                </a:solidFill>
              </a:rPr>
              <a:t>rio </a:t>
            </a:r>
            <a:r>
              <a:rPr sz="2800" lang="en-US">
                <a:solidFill>
                  <a:srgbClr val="000000"/>
                </a:solidFill>
              </a:rPr>
              <a:t>p</a:t>
            </a:r>
            <a:r>
              <a:rPr sz="2800" lang="en-US">
                <a:solidFill>
                  <a:srgbClr val="000000"/>
                </a:solidFill>
              </a:rPr>
              <a:t>l</a:t>
            </a:r>
            <a:r>
              <a:rPr sz="2800" lang="en-US">
                <a:solidFill>
                  <a:srgbClr val="000000"/>
                </a:solidFill>
              </a:rPr>
              <a:t>a</a:t>
            </a:r>
            <a:r>
              <a:rPr sz="2800" lang="en-US">
                <a:solidFill>
                  <a:srgbClr val="000000"/>
                </a:solidFill>
              </a:rPr>
              <a:t>n</a:t>
            </a:r>
            <a:r>
              <a:rPr sz="2800" lang="en-US">
                <a:solidFill>
                  <a:srgbClr val="000000"/>
                </a:solidFill>
              </a:rPr>
              <a:t>n</a:t>
            </a:r>
            <a:r>
              <a:rPr sz="2800" lang="en-US">
                <a:solidFill>
                  <a:srgbClr val="000000"/>
                </a:solidFill>
              </a:rPr>
              <a:t>ing</a:t>
            </a:r>
            <a:endParaRPr sz="2800" lang="en-US">
              <a:solidFill>
                <a:srgbClr val="000000"/>
              </a:solidFill>
            </a:endParaRPr>
          </a:p>
          <a:p>
            <a:pPr indent="-514350" marL="514350">
              <a:buFont typeface="+mj-lt"/>
              <a:buAutoNum type="arabicPeriod" startAt="1"/>
            </a:pPr>
            <a:r>
              <a:rPr sz="2800" lang="en-US">
                <a:solidFill>
                  <a:srgbClr val="000000"/>
                </a:solidFill>
              </a:rPr>
              <a:t>F</a:t>
            </a:r>
            <a:r>
              <a:rPr sz="2800" lang="en-US">
                <a:solidFill>
                  <a:srgbClr val="000000"/>
                </a:solidFill>
              </a:rPr>
              <a:t>i</a:t>
            </a:r>
            <a:r>
              <a:rPr sz="2800" lang="en-US">
                <a:solidFill>
                  <a:srgbClr val="000000"/>
                </a:solidFill>
              </a:rPr>
              <a:t>n</a:t>
            </a:r>
            <a:r>
              <a:rPr sz="2800" lang="en-US">
                <a:solidFill>
                  <a:srgbClr val="000000"/>
                </a:solidFill>
              </a:rPr>
              <a:t>a</a:t>
            </a:r>
            <a:r>
              <a:rPr sz="2800" lang="en-US">
                <a:solidFill>
                  <a:srgbClr val="000000"/>
                </a:solidFill>
              </a:rPr>
              <a:t>l</a:t>
            </a:r>
            <a:r>
              <a:rPr sz="2800" lang="en-US">
                <a:solidFill>
                  <a:srgbClr val="000000"/>
                </a:solidFill>
              </a:rPr>
              <a:t> </a:t>
            </a:r>
            <a:r>
              <a:rPr sz="2800" lang="en-US">
                <a:solidFill>
                  <a:srgbClr val="000000"/>
                </a:solidFill>
              </a:rPr>
              <a:t>p</a:t>
            </a:r>
            <a:r>
              <a:rPr sz="2800" lang="en-US">
                <a:solidFill>
                  <a:srgbClr val="000000"/>
                </a:solidFill>
              </a:rPr>
              <a:t>r</a:t>
            </a:r>
            <a:r>
              <a:rPr sz="2800" lang="en-US">
                <a:solidFill>
                  <a:srgbClr val="000000"/>
                </a:solidFill>
              </a:rPr>
              <a:t>e</a:t>
            </a:r>
            <a:r>
              <a:rPr sz="2800" lang="en-US">
                <a:solidFill>
                  <a:srgbClr val="000000"/>
                </a:solidFill>
              </a:rPr>
              <a:t>sentation</a:t>
            </a:r>
            <a:endParaRPr sz="2800" lang="en-US">
              <a:solidFill>
                <a:srgbClr val="000000"/>
              </a:solidFill>
            </a:endParaRPr>
          </a:p>
          <a:p>
            <a:pPr indent="-514350" marL="514350">
              <a:buFont typeface="+mj-lt"/>
              <a:buAutoNum type="arabicPeriod" startAt="1"/>
            </a:pPr>
            <a:r>
              <a:rPr sz="2800" lang="en-US">
                <a:solidFill>
                  <a:srgbClr val="000000"/>
                </a:solidFill>
              </a:rPr>
              <a:t>A</a:t>
            </a:r>
            <a:r>
              <a:rPr sz="2800" lang="en-US">
                <a:solidFill>
                  <a:srgbClr val="000000"/>
                </a:solidFill>
              </a:rPr>
              <a:t>u</a:t>
            </a:r>
            <a:r>
              <a:rPr sz="2800" lang="en-US">
                <a:solidFill>
                  <a:srgbClr val="000000"/>
                </a:solidFill>
              </a:rPr>
              <a:t>t</a:t>
            </a:r>
            <a:r>
              <a:rPr sz="2800" lang="en-US">
                <a:solidFill>
                  <a:srgbClr val="000000"/>
                </a:solidFill>
              </a:rPr>
              <a:t>o</a:t>
            </a:r>
            <a:r>
              <a:rPr sz="2800" lang="en-US">
                <a:solidFill>
                  <a:srgbClr val="000000"/>
                </a:solidFill>
              </a:rPr>
              <a:t>m</a:t>
            </a:r>
            <a:r>
              <a:rPr sz="2800" lang="en-US">
                <a:solidFill>
                  <a:srgbClr val="000000"/>
                </a:solidFill>
              </a:rPr>
              <a:t>ation </a:t>
            </a:r>
            <a:r>
              <a:rPr sz="2800" lang="en-US">
                <a:solidFill>
                  <a:srgbClr val="000000"/>
                </a:solidFill>
              </a:rPr>
              <a:t>a</a:t>
            </a:r>
            <a:r>
              <a:rPr sz="2800" lang="en-US">
                <a:solidFill>
                  <a:srgbClr val="000000"/>
                </a:solidFill>
              </a:rPr>
              <a:t>n</a:t>
            </a:r>
            <a:r>
              <a:rPr sz="2800" lang="en-US">
                <a:solidFill>
                  <a:srgbClr val="000000"/>
                </a:solidFill>
              </a:rPr>
              <a:t>d</a:t>
            </a:r>
            <a:r>
              <a:rPr sz="2800" lang="en-US">
                <a:solidFill>
                  <a:srgbClr val="000000"/>
                </a:solidFill>
              </a:rPr>
              <a:t> </a:t>
            </a:r>
            <a:r>
              <a:rPr sz="2800" lang="en-US">
                <a:solidFill>
                  <a:srgbClr val="000000"/>
                </a:solidFill>
              </a:rPr>
              <a:t>m</a:t>
            </a:r>
            <a:r>
              <a:rPr sz="2800" lang="en-US">
                <a:solidFill>
                  <a:srgbClr val="000000"/>
                </a:solidFill>
              </a:rPr>
              <a:t>a</a:t>
            </a:r>
            <a:r>
              <a:rPr sz="2800" lang="en-US">
                <a:solidFill>
                  <a:srgbClr val="000000"/>
                </a:solidFill>
              </a:rPr>
              <a:t>c</a:t>
            </a:r>
            <a:r>
              <a:rPr sz="2800" lang="en-US">
                <a:solidFill>
                  <a:srgbClr val="000000"/>
                </a:solidFill>
              </a:rPr>
              <a:t>r</a:t>
            </a:r>
            <a:r>
              <a:rPr sz="2800" lang="en-US">
                <a:solidFill>
                  <a:srgbClr val="000000"/>
                </a:solidFill>
              </a:rPr>
              <a:t>o</a:t>
            </a:r>
            <a:r>
              <a:rPr sz="2800" lang="en-US">
                <a:solidFill>
                  <a:srgbClr val="000000"/>
                </a:solidFill>
              </a:rPr>
              <a:t>s</a:t>
            </a:r>
            <a:endParaRPr sz="2800" lang="en-US">
              <a:solidFill>
                <a:srgbClr val="000000"/>
              </a:solidFill>
            </a:endParaRPr>
          </a:p>
          <a:p>
            <a:pPr indent="-514350" marL="514350">
              <a:buFont typeface="+mj-lt"/>
              <a:buAutoNum type="arabicPeriod" startAt="1"/>
            </a:pPr>
            <a:r>
              <a:rPr sz="2800" lang="en-US">
                <a:solidFill>
                  <a:srgbClr val="000000"/>
                </a:solidFill>
              </a:rPr>
              <a:t>R</a:t>
            </a:r>
            <a:r>
              <a:rPr sz="2800" lang="en-US">
                <a:solidFill>
                  <a:srgbClr val="000000"/>
                </a:solidFill>
              </a:rPr>
              <a:t>e</a:t>
            </a:r>
            <a:r>
              <a:rPr sz="2800" lang="en-US">
                <a:solidFill>
                  <a:srgbClr val="000000"/>
                </a:solidFill>
              </a:rPr>
              <a:t>p</a:t>
            </a:r>
            <a:r>
              <a:rPr sz="2800" lang="en-US">
                <a:solidFill>
                  <a:srgbClr val="000000"/>
                </a:solidFill>
              </a:rPr>
              <a:t>o</a:t>
            </a:r>
            <a:r>
              <a:rPr sz="2800" lang="en-US">
                <a:solidFill>
                  <a:srgbClr val="000000"/>
                </a:solidFill>
              </a:rPr>
              <a:t>r</a:t>
            </a:r>
            <a:r>
              <a:rPr sz="2800" lang="en-US">
                <a:solidFill>
                  <a:srgbClr val="000000"/>
                </a:solidFill>
              </a:rPr>
              <a:t>t</a:t>
            </a:r>
            <a:r>
              <a:rPr sz="2800" lang="en-US">
                <a:solidFill>
                  <a:srgbClr val="000000"/>
                </a:solidFill>
              </a:rPr>
              <a:t>i</a:t>
            </a:r>
            <a:r>
              <a:rPr sz="2800" lang="en-US">
                <a:solidFill>
                  <a:srgbClr val="000000"/>
                </a:solidFill>
              </a:rPr>
              <a:t>n</a:t>
            </a:r>
            <a:r>
              <a:rPr sz="2800" lang="en-US">
                <a:solidFill>
                  <a:srgbClr val="000000"/>
                </a:solidFill>
              </a:rPr>
              <a:t>g</a:t>
            </a:r>
            <a:r>
              <a:rPr sz="2800" lang="en-US">
                <a:solidFill>
                  <a:srgbClr val="000000"/>
                </a:solidFill>
              </a:rPr>
              <a:t> </a:t>
            </a:r>
            <a:r>
              <a:rPr sz="2800" lang="en-US">
                <a:solidFill>
                  <a:srgbClr val="000000"/>
                </a:solidFill>
              </a:rPr>
              <a:t>a</a:t>
            </a:r>
            <a:r>
              <a:rPr sz="2800" lang="en-US">
                <a:solidFill>
                  <a:srgbClr val="000000"/>
                </a:solidFill>
              </a:rPr>
              <a:t>n</a:t>
            </a:r>
            <a:r>
              <a:rPr sz="2800" lang="en-US">
                <a:solidFill>
                  <a:srgbClr val="000000"/>
                </a:solidFill>
              </a:rPr>
              <a:t>d</a:t>
            </a:r>
            <a:r>
              <a:rPr sz="2800" lang="en-US">
                <a:solidFill>
                  <a:srgbClr val="000000"/>
                </a:solidFill>
              </a:rPr>
              <a:t> </a:t>
            </a:r>
            <a:r>
              <a:rPr sz="2800" lang="en-US">
                <a:solidFill>
                  <a:srgbClr val="000000"/>
                </a:solidFill>
              </a:rPr>
              <a:t>a</a:t>
            </a:r>
            <a:r>
              <a:rPr sz="2800" lang="en-US">
                <a:solidFill>
                  <a:srgbClr val="000000"/>
                </a:solidFill>
              </a:rPr>
              <a:t>n</a:t>
            </a:r>
            <a:r>
              <a:rPr sz="2800" lang="en-US">
                <a:solidFill>
                  <a:srgbClr val="000000"/>
                </a:solidFill>
              </a:rPr>
              <a:t>a</a:t>
            </a:r>
            <a:r>
              <a:rPr sz="2800" lang="en-US">
                <a:solidFill>
                  <a:srgbClr val="000000"/>
                </a:solidFill>
              </a:rPr>
              <a:t>lysis</a:t>
            </a:r>
            <a:endParaRPr sz="2800" lang="en-US">
              <a:solidFill>
                <a:srgbClr val="000000"/>
              </a:solidFill>
            </a:endParaRPr>
          </a:p>
          <a:p>
            <a:pPr indent="-514350" marL="514350">
              <a:buFont typeface="+mj-lt"/>
              <a:buAutoNum type="arabicPeriod" startAt="1"/>
            </a:pPr>
            <a:r>
              <a:rPr sz="2800" lang="en-US">
                <a:solidFill>
                  <a:srgbClr val="000000"/>
                </a:solidFill>
              </a:rPr>
              <a:t>B</a:t>
            </a:r>
            <a:r>
              <a:rPr sz="2800" lang="en-US">
                <a:solidFill>
                  <a:srgbClr val="000000"/>
                </a:solidFill>
              </a:rPr>
              <a:t>e</a:t>
            </a:r>
            <a:r>
              <a:rPr sz="2800" lang="en-US">
                <a:solidFill>
                  <a:srgbClr val="000000"/>
                </a:solidFill>
              </a:rPr>
              <a:t>n</a:t>
            </a:r>
            <a:r>
              <a:rPr sz="2800" lang="en-US">
                <a:solidFill>
                  <a:srgbClr val="000000"/>
                </a:solidFill>
              </a:rPr>
              <a:t>c</a:t>
            </a:r>
            <a:r>
              <a:rPr sz="2800" lang="en-US">
                <a:solidFill>
                  <a:srgbClr val="000000"/>
                </a:solidFill>
              </a:rPr>
              <a:t>h</a:t>
            </a:r>
            <a:r>
              <a:rPr sz="2800" lang="en-US">
                <a:solidFill>
                  <a:srgbClr val="000000"/>
                </a:solidFill>
              </a:rPr>
              <a:t> </a:t>
            </a:r>
            <a:r>
              <a:rPr sz="2800" lang="en-US">
                <a:solidFill>
                  <a:srgbClr val="000000"/>
                </a:solidFill>
              </a:rPr>
              <a:t>m</a:t>
            </a:r>
            <a:r>
              <a:rPr sz="2800" lang="en-US">
                <a:solidFill>
                  <a:srgbClr val="000000"/>
                </a:solidFill>
              </a:rPr>
              <a:t>a</a:t>
            </a:r>
            <a:r>
              <a:rPr sz="2800" lang="en-US">
                <a:solidFill>
                  <a:srgbClr val="000000"/>
                </a:solidFill>
              </a:rPr>
              <a:t>r</a:t>
            </a:r>
            <a:r>
              <a:rPr sz="2800" lang="en-US">
                <a:solidFill>
                  <a:srgbClr val="000000"/>
                </a:solidFill>
              </a:rPr>
              <a:t>k</a:t>
            </a:r>
            <a:r>
              <a:rPr sz="2800" lang="en-US">
                <a:solidFill>
                  <a:srgbClr val="000000"/>
                </a:solidFill>
              </a:rPr>
              <a:t>i</a:t>
            </a:r>
            <a:r>
              <a:rPr sz="2800" lang="en-US">
                <a:solidFill>
                  <a:srgbClr val="000000"/>
                </a:solidFill>
              </a:rPr>
              <a:t>n</a:t>
            </a:r>
            <a:r>
              <a:rPr sz="2800" lang="en-US">
                <a:solidFill>
                  <a:srgbClr val="000000"/>
                </a:solidFill>
              </a:rPr>
              <a:t>g</a:t>
            </a:r>
            <a:r>
              <a:rPr sz="2800" lang="en-US">
                <a:solidFill>
                  <a:srgbClr val="000000"/>
                </a:solidFill>
              </a:rPr>
              <a:t> </a:t>
            </a:r>
            <a:endParaRPr sz="2800" lang="en-US">
              <a:solidFill>
                <a:srgbClr val="000000"/>
              </a:solidFill>
            </a:endParaRPr>
          </a:p>
          <a:p>
            <a:pPr indent="-514350" marL="514350">
              <a:buFont typeface="+mj-lt"/>
              <a:buAutoNum type="arabicPeriod" startAt="1"/>
            </a:pPr>
            <a:r>
              <a:rPr sz="2800" lang="en-US">
                <a:solidFill>
                  <a:srgbClr val="000000"/>
                </a:solidFill>
              </a:rPr>
              <a:t>T</a:t>
            </a:r>
            <a:r>
              <a:rPr sz="2800" lang="en-US">
                <a:solidFill>
                  <a:srgbClr val="000000"/>
                </a:solidFill>
              </a:rPr>
              <a:t>r</a:t>
            </a:r>
            <a:r>
              <a:rPr sz="2800" lang="en-US">
                <a:solidFill>
                  <a:srgbClr val="000000"/>
                </a:solidFill>
              </a:rPr>
              <a:t>e</a:t>
            </a:r>
            <a:r>
              <a:rPr sz="2800" lang="en-US">
                <a:solidFill>
                  <a:srgbClr val="000000"/>
                </a:solidFill>
              </a:rPr>
              <a:t>n</a:t>
            </a:r>
            <a:r>
              <a:rPr sz="2800" lang="en-US">
                <a:solidFill>
                  <a:srgbClr val="000000"/>
                </a:solidFill>
              </a:rPr>
              <a:t>d</a:t>
            </a:r>
            <a:r>
              <a:rPr sz="2800" lang="en-US">
                <a:solidFill>
                  <a:srgbClr val="000000"/>
                </a:solidFill>
              </a:rPr>
              <a:t> </a:t>
            </a:r>
            <a:r>
              <a:rPr sz="2800" lang="en-US">
                <a:solidFill>
                  <a:srgbClr val="000000"/>
                </a:solidFill>
              </a:rPr>
              <a:t>a</a:t>
            </a:r>
            <a:r>
              <a:rPr sz="2800" lang="en-US">
                <a:solidFill>
                  <a:srgbClr val="000000"/>
                </a:solidFill>
              </a:rPr>
              <a:t>n</a:t>
            </a:r>
            <a:r>
              <a:rPr sz="2800" lang="en-US">
                <a:solidFill>
                  <a:srgbClr val="000000"/>
                </a:solidFill>
              </a:rPr>
              <a:t>alysis </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0"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92" name=""/>
          <p:cNvSpPr txBox="1"/>
          <p:nvPr/>
        </p:nvSpPr>
        <p:spPr>
          <a:xfrm>
            <a:off x="4096000" y="3219450"/>
            <a:ext cx="4000000" cy="510540"/>
          </a:xfrm>
          <a:prstGeom prst="rect"/>
        </p:spPr>
        <p:txBody>
          <a:bodyPr rtlCol="0" wrap="square">
            <a:spAutoFit/>
          </a:bodyPr>
          <a:p>
            <a:pPr indent="-514350" marL="514350">
              <a:buFont typeface="+mj-lt"/>
              <a:buAutoNum type="arabicPeriod" startAt="1"/>
            </a:pPr>
            <a:r>
              <a:rPr sz="2800" lang="en-US">
                <a:solidFill>
                  <a:srgbClr val="000000"/>
                </a:solidFill>
              </a:rPr>
              <a:t/>
            </a:r>
            <a:endParaRPr sz="2800" lang="en-US">
              <a:solidFill>
                <a:srgbClr val="000000"/>
              </a:solidFill>
            </a:endParaRPr>
          </a:p>
        </p:txBody>
      </p:sp>
      <p:pic>
        <p:nvPicPr>
          <p:cNvPr id="2097168" name=""/>
          <p:cNvPicPr>
            <a:picLocks/>
          </p:cNvPicPr>
          <p:nvPr/>
        </p:nvPicPr>
        <p:blipFill>
          <a:blip xmlns:r="http://schemas.openxmlformats.org/officeDocument/2006/relationships" r:embed="rId2"/>
          <a:srcRect l="0" t="36435" r="-97" b="36609"/>
          <a:stretch>
            <a:fillRect/>
          </a:stretch>
        </p:blipFill>
        <p:spPr>
          <a:xfrm>
            <a:off x="1258724" y="1732621"/>
            <a:ext cx="5751675" cy="3770239"/>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
          <p:cNvSpPr txBox="1"/>
          <p:nvPr/>
        </p:nvSpPr>
        <p:spPr>
          <a:xfrm>
            <a:off x="755331" y="1497202"/>
            <a:ext cx="8729238" cy="4701540"/>
          </a:xfrm>
          <a:prstGeom prst="rect"/>
        </p:spPr>
        <p:txBody>
          <a:bodyPr rtlCol="0" wrap="square">
            <a:spAutoFit/>
          </a:bodyPr>
          <a:p>
            <a:r>
              <a:rPr sz="2800" lang="en-US">
                <a:solidFill>
                  <a:srgbClr val="000000"/>
                </a:solidFill>
              </a:rPr>
              <a:t>In conclusion, conducting an employee performance analysis using Excel is a highly effective method for gaining insights into individual and team productivity. By leveraging Excel's features such as formulas, pivot tables, and data visualization tools, you can easily organize, analyze, and present performance data. This process enables management to identify top performers, areas for improvement, and trends over time. Ultimately, this analysis supports data-driven decision-making, helping to enhance overall workforce efficiency and effectiveness.</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13410"/>
          </a:xfrm>
          <a:prstGeom prst="rect"/>
        </p:spPr>
        <p:txBody>
          <a:bodyPr bIns="0" lIns="0" rIns="0" rtlCol="0" tIns="16510" vert="horz" wrap="square">
            <a:spAutoFit/>
          </a:bodyPr>
          <a:p>
            <a:pPr marL="12700">
              <a:lnSpc>
                <a:spcPct val="100000"/>
              </a:lnSpc>
              <a:spcBef>
                <a:spcPts val="130"/>
              </a:spcBef>
              <a:tabLst>
                <a:tab algn="l" pos="2727960"/>
              </a:tabLst>
            </a:pPr>
            <a:r>
              <a:rPr dirty="0" sz="4000" spc="-20"/>
              <a:t>P</a:t>
            </a:r>
            <a:r>
              <a:rPr dirty="0" sz="4000" spc="15"/>
              <a:t>ROB</a:t>
            </a:r>
            <a:r>
              <a:rPr dirty="0" sz="4000" spc="55"/>
              <a:t>L</a:t>
            </a:r>
            <a:r>
              <a:rPr dirty="0" sz="4000" spc="-20"/>
              <a:t>E</a:t>
            </a:r>
            <a:r>
              <a:rPr dirty="0" sz="4000" spc="20"/>
              <a:t>M</a:t>
            </a:r>
            <a:r>
              <a:rPr dirty="0" sz="4000"/>
              <a:t>	</a:t>
            </a:r>
            <a:r>
              <a:rPr dirty="0" sz="4000" spc="10"/>
              <a:t>S</a:t>
            </a:r>
            <a:r>
              <a:rPr dirty="0" sz="4000" spc="-370"/>
              <a:t>T</a:t>
            </a:r>
            <a:r>
              <a:rPr dirty="0" sz="4000" spc="-375"/>
              <a:t>A</a:t>
            </a:r>
            <a:r>
              <a:rPr dirty="0" sz="4000" spc="15"/>
              <a:t>T</a:t>
            </a:r>
            <a:r>
              <a:rPr dirty="0" sz="4000" spc="-10"/>
              <a:t>E</a:t>
            </a:r>
            <a:r>
              <a:rPr dirty="0" sz="4000" spc="-20"/>
              <a:t>ME</a:t>
            </a:r>
            <a:r>
              <a:rPr dirty="0" sz="400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834071" y="1537333"/>
            <a:ext cx="7352329" cy="3444241"/>
          </a:xfrm>
          <a:prstGeom prst="rect"/>
        </p:spPr>
        <p:txBody>
          <a:bodyPr rtlCol="0" wrap="square">
            <a:spAutoFit/>
          </a:bodyPr>
          <a:p>
            <a:r>
              <a:rPr sz="2800" lang="en-US">
                <a:solidFill>
                  <a:srgbClr val="000000"/>
                </a:solidFill>
              </a:rPr>
              <a:t>The Human Resources (HR) department of [Company Name] is seeking to enhance its evaluation process for employee performance. The goal is to identify key performance metrics, analyze employee performance trends, and make data-driven decisions to improve overall productivity and employee satisfaction.</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739774" y="1627822"/>
            <a:ext cx="8457552" cy="4358640"/>
          </a:xfrm>
          <a:prstGeom prst="rect"/>
        </p:spPr>
        <p:txBody>
          <a:bodyPr rtlCol="0" wrap="square">
            <a:spAutoFit/>
          </a:bodyPr>
          <a:p>
            <a:r>
              <a:rPr sz="2400" lang="en-US">
                <a:solidFill>
                  <a:srgbClr val="000000"/>
                </a:solidFill>
              </a:rPr>
              <a:t>- Collect and integrate employee performance data from various sources
- Design and develop an interactive Excel dashboard with visualizations and charts
- Include metrics such as:
    - Job performance ratings
    - Goal achievement
    - Training and development participation
    - Attendance and absenteeism
    - Employee engagement and satisfaction
- Enable filtering and drill-down capabilities for detailed analysis</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905124" y="2019300"/>
            <a:ext cx="5485144" cy="2606040"/>
          </a:xfrm>
          <a:prstGeom prst="rect"/>
        </p:spPr>
        <p:txBody>
          <a:bodyPr rtlCol="0" wrap="square">
            <a:spAutoFit/>
          </a:bodyPr>
          <a:p>
            <a:pPr indent="-514350" marL="514350">
              <a:buFont typeface="+mj-lt"/>
              <a:buAutoNum type="arabicPeriod" startAt="1"/>
            </a:pPr>
            <a:r>
              <a:rPr sz="2800" lang="en-US">
                <a:solidFill>
                  <a:srgbClr val="000000"/>
                </a:solidFill>
              </a:rPr>
              <a:t>H</a:t>
            </a:r>
            <a:r>
              <a:rPr sz="2800" lang="en-US">
                <a:solidFill>
                  <a:srgbClr val="000000"/>
                </a:solidFill>
              </a:rPr>
              <a:t>R</a:t>
            </a:r>
            <a:endParaRPr sz="2800" lang="en-US">
              <a:solidFill>
                <a:srgbClr val="000000"/>
              </a:solidFill>
            </a:endParaRPr>
          </a:p>
          <a:p>
            <a:pPr indent="-514350" marL="514350">
              <a:buFont typeface="+mj-lt"/>
              <a:buAutoNum type="arabicPeriod" startAt="1"/>
            </a:pPr>
            <a:r>
              <a:rPr sz="2800" lang="en-US">
                <a:solidFill>
                  <a:srgbClr val="000000"/>
                </a:solidFill>
              </a:rPr>
              <a:t>T</a:t>
            </a:r>
            <a:r>
              <a:rPr sz="2800" lang="en-US">
                <a:solidFill>
                  <a:srgbClr val="000000"/>
                </a:solidFill>
              </a:rPr>
              <a:t>e</a:t>
            </a:r>
            <a:r>
              <a:rPr sz="2800" lang="en-US">
                <a:solidFill>
                  <a:srgbClr val="000000"/>
                </a:solidFill>
              </a:rPr>
              <a:t>a</a:t>
            </a:r>
            <a:r>
              <a:rPr sz="2800" lang="en-US">
                <a:solidFill>
                  <a:srgbClr val="000000"/>
                </a:solidFill>
              </a:rPr>
              <a:t>m</a:t>
            </a:r>
            <a:r>
              <a:rPr sz="2800" lang="en-US">
                <a:solidFill>
                  <a:srgbClr val="000000"/>
                </a:solidFill>
              </a:rPr>
              <a:t> </a:t>
            </a:r>
            <a:r>
              <a:rPr sz="2800" lang="en-US">
                <a:solidFill>
                  <a:srgbClr val="000000"/>
                </a:solidFill>
              </a:rPr>
              <a:t>m</a:t>
            </a:r>
            <a:r>
              <a:rPr sz="2800" lang="en-US">
                <a:solidFill>
                  <a:srgbClr val="000000"/>
                </a:solidFill>
              </a:rPr>
              <a:t>a</a:t>
            </a:r>
            <a:r>
              <a:rPr sz="2800" lang="en-US">
                <a:solidFill>
                  <a:srgbClr val="000000"/>
                </a:solidFill>
              </a:rPr>
              <a:t>n</a:t>
            </a:r>
            <a:r>
              <a:rPr sz="2800" lang="en-US">
                <a:solidFill>
                  <a:srgbClr val="000000"/>
                </a:solidFill>
              </a:rPr>
              <a:t>ager </a:t>
            </a:r>
            <a:r>
              <a:rPr sz="2800" lang="en-US">
                <a:solidFill>
                  <a:srgbClr val="000000"/>
                </a:solidFill>
              </a:rPr>
              <a:t>a</a:t>
            </a:r>
            <a:r>
              <a:rPr sz="2800" lang="en-US">
                <a:solidFill>
                  <a:srgbClr val="000000"/>
                </a:solidFill>
              </a:rPr>
              <a:t>n</a:t>
            </a:r>
            <a:r>
              <a:rPr sz="2800" lang="en-US">
                <a:solidFill>
                  <a:srgbClr val="000000"/>
                </a:solidFill>
              </a:rPr>
              <a:t>d</a:t>
            </a:r>
            <a:r>
              <a:rPr sz="2800" lang="en-US">
                <a:solidFill>
                  <a:srgbClr val="000000"/>
                </a:solidFill>
              </a:rPr>
              <a:t> </a:t>
            </a:r>
            <a:r>
              <a:rPr sz="2800" lang="en-US">
                <a:solidFill>
                  <a:srgbClr val="000000"/>
                </a:solidFill>
              </a:rPr>
              <a:t>s</a:t>
            </a:r>
            <a:r>
              <a:rPr sz="2800" lang="en-US">
                <a:solidFill>
                  <a:srgbClr val="000000"/>
                </a:solidFill>
              </a:rPr>
              <a:t>u</a:t>
            </a:r>
            <a:r>
              <a:rPr sz="2800" lang="en-US">
                <a:solidFill>
                  <a:srgbClr val="000000"/>
                </a:solidFill>
              </a:rPr>
              <a:t>p</a:t>
            </a:r>
            <a:r>
              <a:rPr sz="2800" lang="en-US">
                <a:solidFill>
                  <a:srgbClr val="000000"/>
                </a:solidFill>
              </a:rPr>
              <a:t>e</a:t>
            </a:r>
            <a:r>
              <a:rPr sz="2800" lang="en-US">
                <a:solidFill>
                  <a:srgbClr val="000000"/>
                </a:solidFill>
              </a:rPr>
              <a:t>r</a:t>
            </a:r>
            <a:r>
              <a:rPr sz="2800" lang="en-US">
                <a:solidFill>
                  <a:srgbClr val="000000"/>
                </a:solidFill>
              </a:rPr>
              <a:t>visor</a:t>
            </a:r>
            <a:endParaRPr sz="2800" lang="en-US">
              <a:solidFill>
                <a:srgbClr val="000000"/>
              </a:solidFill>
            </a:endParaRPr>
          </a:p>
          <a:p>
            <a:pPr indent="-514350" marL="514350">
              <a:buFont typeface="+mj-lt"/>
              <a:buAutoNum type="arabicPeriod" startAt="1"/>
            </a:pPr>
            <a:r>
              <a:rPr sz="2800" lang="en-US">
                <a:solidFill>
                  <a:srgbClr val="000000"/>
                </a:solidFill>
              </a:rPr>
              <a:t>S</a:t>
            </a:r>
            <a:r>
              <a:rPr sz="2800" lang="en-US">
                <a:solidFill>
                  <a:srgbClr val="000000"/>
                </a:solidFill>
              </a:rPr>
              <a:t>e</a:t>
            </a:r>
            <a:r>
              <a:rPr sz="2800" lang="en-US">
                <a:solidFill>
                  <a:srgbClr val="000000"/>
                </a:solidFill>
              </a:rPr>
              <a:t>n</a:t>
            </a:r>
            <a:r>
              <a:rPr sz="2800" lang="en-US">
                <a:solidFill>
                  <a:srgbClr val="000000"/>
                </a:solidFill>
              </a:rPr>
              <a:t>i</a:t>
            </a:r>
            <a:r>
              <a:rPr sz="2800" lang="en-US">
                <a:solidFill>
                  <a:srgbClr val="000000"/>
                </a:solidFill>
              </a:rPr>
              <a:t>o</a:t>
            </a:r>
            <a:r>
              <a:rPr sz="2800" lang="en-US">
                <a:solidFill>
                  <a:srgbClr val="000000"/>
                </a:solidFill>
              </a:rPr>
              <a:t>r</a:t>
            </a:r>
            <a:r>
              <a:rPr sz="2800" lang="en-US">
                <a:solidFill>
                  <a:srgbClr val="000000"/>
                </a:solidFill>
              </a:rPr>
              <a:t> </a:t>
            </a:r>
            <a:r>
              <a:rPr sz="2800" lang="en-US">
                <a:solidFill>
                  <a:srgbClr val="000000"/>
                </a:solidFill>
              </a:rPr>
              <a:t>m</a:t>
            </a:r>
            <a:r>
              <a:rPr sz="2800" lang="en-US">
                <a:solidFill>
                  <a:srgbClr val="000000"/>
                </a:solidFill>
              </a:rPr>
              <a:t>a</a:t>
            </a:r>
            <a:r>
              <a:rPr sz="2800" lang="en-US">
                <a:solidFill>
                  <a:srgbClr val="000000"/>
                </a:solidFill>
              </a:rPr>
              <a:t>n</a:t>
            </a:r>
            <a:r>
              <a:rPr sz="2800" lang="en-US">
                <a:solidFill>
                  <a:srgbClr val="000000"/>
                </a:solidFill>
              </a:rPr>
              <a:t>a</a:t>
            </a:r>
            <a:r>
              <a:rPr sz="2800" lang="en-US">
                <a:solidFill>
                  <a:srgbClr val="000000"/>
                </a:solidFill>
              </a:rPr>
              <a:t>g</a:t>
            </a:r>
            <a:r>
              <a:rPr sz="2800" lang="en-US">
                <a:solidFill>
                  <a:srgbClr val="000000"/>
                </a:solidFill>
              </a:rPr>
              <a:t>ement</a:t>
            </a:r>
            <a:r>
              <a:rPr sz="2800" lang="en-US">
                <a:solidFill>
                  <a:srgbClr val="000000"/>
                </a:solidFill>
              </a:rPr>
              <a:t> </a:t>
            </a:r>
            <a:r>
              <a:rPr sz="2800" lang="en-US">
                <a:solidFill>
                  <a:srgbClr val="000000"/>
                </a:solidFill>
              </a:rPr>
              <a:t>a</a:t>
            </a:r>
            <a:r>
              <a:rPr sz="2800" lang="en-US">
                <a:solidFill>
                  <a:srgbClr val="000000"/>
                </a:solidFill>
              </a:rPr>
              <a:t>n</a:t>
            </a:r>
            <a:r>
              <a:rPr sz="2800" lang="en-US">
                <a:solidFill>
                  <a:srgbClr val="000000"/>
                </a:solidFill>
              </a:rPr>
              <a:t>d</a:t>
            </a:r>
            <a:r>
              <a:rPr sz="2800" lang="en-US">
                <a:solidFill>
                  <a:srgbClr val="000000"/>
                </a:solidFill>
              </a:rPr>
              <a:t> </a:t>
            </a:r>
            <a:r>
              <a:rPr sz="2800" lang="en-US">
                <a:solidFill>
                  <a:srgbClr val="000000"/>
                </a:solidFill>
              </a:rPr>
              <a:t>e</a:t>
            </a:r>
            <a:r>
              <a:rPr sz="2800" lang="en-US">
                <a:solidFill>
                  <a:srgbClr val="000000"/>
                </a:solidFill>
              </a:rPr>
              <a:t>x</a:t>
            </a:r>
            <a:r>
              <a:rPr sz="2800" lang="en-US">
                <a:solidFill>
                  <a:srgbClr val="000000"/>
                </a:solidFill>
              </a:rPr>
              <a:t>e</a:t>
            </a:r>
            <a:r>
              <a:rPr sz="2800" lang="en-US">
                <a:solidFill>
                  <a:srgbClr val="000000"/>
                </a:solidFill>
              </a:rPr>
              <a:t>cutive</a:t>
            </a:r>
            <a:endParaRPr sz="2800" lang="en-US">
              <a:solidFill>
                <a:srgbClr val="000000"/>
              </a:solidFill>
            </a:endParaRPr>
          </a:p>
          <a:p>
            <a:pPr indent="-514350" marL="514350">
              <a:buFont typeface="+mj-lt"/>
              <a:buAutoNum type="arabicPeriod" startAt="1"/>
            </a:pPr>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l</a:t>
            </a:r>
            <a:r>
              <a:rPr sz="2800" lang="en-US">
                <a:solidFill>
                  <a:srgbClr val="000000"/>
                </a:solidFill>
              </a:rPr>
              <a:t>oyee</a:t>
            </a:r>
            <a:r>
              <a:rPr sz="2800" lang="en-US">
                <a:solidFill>
                  <a:srgbClr val="000000"/>
                </a:solidFill>
              </a:rPr>
              <a:t>s</a:t>
            </a:r>
            <a:r>
              <a:rPr sz="2800" lang="en-US">
                <a:solidFill>
                  <a:srgbClr val="000000"/>
                </a:solidFill>
              </a:rPr>
              <a:t> </a:t>
            </a:r>
            <a:endParaRPr sz="2800" lang="en-US">
              <a:solidFill>
                <a:srgbClr val="000000"/>
              </a:solidFill>
            </a:endParaRPr>
          </a:p>
          <a:p>
            <a:pPr indent="-514350" marL="514350">
              <a:buFont typeface="+mj-lt"/>
              <a:buAutoNum type="arabicPeriod" startAt="1"/>
            </a:pPr>
            <a:r>
              <a:rPr sz="2800" lang="en-US">
                <a:solidFill>
                  <a:srgbClr val="000000"/>
                </a:solidFill>
              </a:rPr>
              <a:t>D</a:t>
            </a:r>
            <a:r>
              <a:rPr sz="2800" lang="en-US">
                <a:solidFill>
                  <a:srgbClr val="000000"/>
                </a:solidFill>
              </a:rPr>
              <a:t>a</a:t>
            </a:r>
            <a:r>
              <a:rPr sz="2800" lang="en-US">
                <a:solidFill>
                  <a:srgbClr val="000000"/>
                </a:solidFill>
              </a:rPr>
              <a:t>t</a:t>
            </a:r>
            <a:r>
              <a:rPr sz="2800" lang="en-US">
                <a:solidFill>
                  <a:srgbClr val="000000"/>
                </a:solidFill>
              </a:rPr>
              <a:t>a</a:t>
            </a:r>
            <a:r>
              <a:rPr sz="2800" lang="en-US">
                <a:solidFill>
                  <a:srgbClr val="000000"/>
                </a:solidFill>
              </a:rPr>
              <a:t> </a:t>
            </a:r>
            <a:r>
              <a:rPr sz="2800" lang="en-US">
                <a:solidFill>
                  <a:srgbClr val="000000"/>
                </a:solidFill>
              </a:rPr>
              <a:t>analytics </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a:off x="2619424" y="2035491"/>
            <a:ext cx="6915100" cy="3444240"/>
          </a:xfrm>
          <a:prstGeom prst="rect"/>
        </p:spPr>
        <p:txBody>
          <a:bodyPr rtlCol="0" wrap="square">
            <a:spAutoFit/>
          </a:bodyPr>
          <a:p>
            <a:r>
              <a:rPr sz="2800" lang="en-US">
                <a:solidFill>
                  <a:srgbClr val="000000"/>
                </a:solidFill>
              </a:rPr>
              <a:t>To provide an accurate response, could you clarify what specific solutions you're referring to? For example, are you asking about employee performance analysis tools, specific products or services your company offers, or something else? This will help me tailor the value proposition effectively.</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
          <p:cNvSpPr txBox="1"/>
          <p:nvPr/>
        </p:nvSpPr>
        <p:spPr>
          <a:xfrm>
            <a:off x="1082537" y="1501171"/>
            <a:ext cx="4552611" cy="3444240"/>
          </a:xfrm>
          <a:prstGeom prst="rect"/>
        </p:spPr>
        <p:txBody>
          <a:bodyPr rtlCol="0" wrap="square">
            <a:spAutoFit/>
          </a:bodyPr>
          <a:p>
            <a:pPr indent="-457200" marL="457200">
              <a:buFont typeface="Arial"/>
              <a:buChar char="•"/>
            </a:pPr>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loyee</a:t>
            </a:r>
            <a:r>
              <a:rPr sz="2800" lang="en-US">
                <a:solidFill>
                  <a:srgbClr val="000000"/>
                </a:solidFill>
              </a:rPr>
              <a:t> </a:t>
            </a:r>
            <a:r>
              <a:rPr sz="2800" lang="en-US">
                <a:solidFill>
                  <a:srgbClr val="000000"/>
                </a:solidFill>
              </a:rPr>
              <a:t>i</a:t>
            </a:r>
            <a:r>
              <a:rPr sz="2800" lang="en-US">
                <a:solidFill>
                  <a:srgbClr val="000000"/>
                </a:solidFill>
              </a:rPr>
              <a:t>n</a:t>
            </a:r>
            <a:r>
              <a:rPr sz="2800" lang="en-US">
                <a:solidFill>
                  <a:srgbClr val="000000"/>
                </a:solidFill>
              </a:rPr>
              <a:t>f</a:t>
            </a:r>
            <a:r>
              <a:rPr sz="2800" lang="en-US">
                <a:solidFill>
                  <a:srgbClr val="000000"/>
                </a:solidFill>
              </a:rPr>
              <a:t>ormation</a:t>
            </a:r>
            <a:endParaRPr sz="2800" lang="en-US">
              <a:solidFill>
                <a:srgbClr val="000000"/>
              </a:solidFill>
            </a:endParaRPr>
          </a:p>
          <a:p>
            <a:pPr indent="-457200" marL="457200">
              <a:buFont typeface="Arial"/>
              <a:buChar char="•"/>
            </a:pPr>
            <a:r>
              <a:rPr sz="2800" lang="en-US">
                <a:solidFill>
                  <a:srgbClr val="000000"/>
                </a:solidFill>
              </a:rPr>
              <a:t>P</a:t>
            </a:r>
            <a:r>
              <a:rPr sz="2800" lang="en-US">
                <a:solidFill>
                  <a:srgbClr val="000000"/>
                </a:solidFill>
              </a:rPr>
              <a:t>e</a:t>
            </a:r>
            <a:r>
              <a:rPr sz="2800" lang="en-US">
                <a:solidFill>
                  <a:srgbClr val="000000"/>
                </a:solidFill>
              </a:rPr>
              <a:t>r</a:t>
            </a:r>
            <a:r>
              <a:rPr sz="2800" lang="en-US">
                <a:solidFill>
                  <a:srgbClr val="000000"/>
                </a:solidFill>
              </a:rPr>
              <a:t>f</a:t>
            </a:r>
            <a:r>
              <a:rPr sz="2800" lang="en-US">
                <a:solidFill>
                  <a:srgbClr val="000000"/>
                </a:solidFill>
              </a:rPr>
              <a:t>ormance </a:t>
            </a:r>
            <a:r>
              <a:rPr sz="2800" lang="en-US">
                <a:solidFill>
                  <a:srgbClr val="000000"/>
                </a:solidFill>
              </a:rPr>
              <a:t>M</a:t>
            </a:r>
            <a:r>
              <a:rPr sz="2800" lang="en-US">
                <a:solidFill>
                  <a:srgbClr val="000000"/>
                </a:solidFill>
              </a:rPr>
              <a:t>e</a:t>
            </a:r>
            <a:r>
              <a:rPr sz="2800" lang="en-US">
                <a:solidFill>
                  <a:srgbClr val="000000"/>
                </a:solidFill>
              </a:rPr>
              <a:t>t</a:t>
            </a:r>
            <a:r>
              <a:rPr sz="2800" lang="en-US">
                <a:solidFill>
                  <a:srgbClr val="000000"/>
                </a:solidFill>
              </a:rPr>
              <a:t>r</a:t>
            </a:r>
            <a:r>
              <a:rPr sz="2800" lang="en-US">
                <a:solidFill>
                  <a:srgbClr val="000000"/>
                </a:solidFill>
              </a:rPr>
              <a:t>ics</a:t>
            </a:r>
            <a:endParaRPr sz="2800" lang="en-US">
              <a:solidFill>
                <a:srgbClr val="000000"/>
              </a:solidFill>
            </a:endParaRPr>
          </a:p>
          <a:p>
            <a:pPr indent="-457200" marL="457200">
              <a:buFont typeface="Arial"/>
              <a:buChar char="•"/>
            </a:pPr>
            <a:r>
              <a:rPr sz="2800" lang="en-US">
                <a:solidFill>
                  <a:srgbClr val="000000"/>
                </a:solidFill>
              </a:rPr>
              <a:t>T</a:t>
            </a:r>
            <a:r>
              <a:rPr sz="2800" lang="en-US">
                <a:solidFill>
                  <a:srgbClr val="000000"/>
                </a:solidFill>
              </a:rPr>
              <a:t>r</a:t>
            </a:r>
            <a:r>
              <a:rPr sz="2800" lang="en-US">
                <a:solidFill>
                  <a:srgbClr val="000000"/>
                </a:solidFill>
              </a:rPr>
              <a:t>a</a:t>
            </a:r>
            <a:r>
              <a:rPr sz="2800" lang="en-US">
                <a:solidFill>
                  <a:srgbClr val="000000"/>
                </a:solidFill>
              </a:rPr>
              <a:t>i</a:t>
            </a:r>
            <a:r>
              <a:rPr sz="2800" lang="en-US">
                <a:solidFill>
                  <a:srgbClr val="000000"/>
                </a:solidFill>
              </a:rPr>
              <a:t>n</a:t>
            </a:r>
            <a:r>
              <a:rPr sz="2800" lang="en-US">
                <a:solidFill>
                  <a:srgbClr val="000000"/>
                </a:solidFill>
              </a:rPr>
              <a:t>i</a:t>
            </a:r>
            <a:r>
              <a:rPr sz="2800" lang="en-US">
                <a:solidFill>
                  <a:srgbClr val="000000"/>
                </a:solidFill>
              </a:rPr>
              <a:t>ng </a:t>
            </a:r>
            <a:r>
              <a:rPr sz="2800" lang="en-US">
                <a:solidFill>
                  <a:srgbClr val="000000"/>
                </a:solidFill>
              </a:rPr>
              <a:t>and </a:t>
            </a:r>
            <a:r>
              <a:rPr sz="2800" lang="en-US">
                <a:solidFill>
                  <a:srgbClr val="000000"/>
                </a:solidFill>
              </a:rPr>
              <a:t>d</a:t>
            </a:r>
            <a:r>
              <a:rPr sz="2800" lang="en-US">
                <a:solidFill>
                  <a:srgbClr val="000000"/>
                </a:solidFill>
              </a:rPr>
              <a:t>e</a:t>
            </a:r>
            <a:r>
              <a:rPr sz="2800" lang="en-US">
                <a:solidFill>
                  <a:srgbClr val="000000"/>
                </a:solidFill>
              </a:rPr>
              <a:t>velopment</a:t>
            </a:r>
            <a:endParaRPr sz="2800" lang="en-US">
              <a:solidFill>
                <a:srgbClr val="000000"/>
              </a:solidFill>
            </a:endParaRPr>
          </a:p>
          <a:p>
            <a:pPr indent="-457200" marL="457200">
              <a:buFont typeface="Arial"/>
              <a:buChar char="•"/>
            </a:pPr>
            <a:r>
              <a:rPr sz="2800" lang="en-US">
                <a:solidFill>
                  <a:srgbClr val="000000"/>
                </a:solidFill>
              </a:rPr>
              <a:t>F</a:t>
            </a:r>
            <a:r>
              <a:rPr sz="2800" lang="en-US">
                <a:solidFill>
                  <a:srgbClr val="000000"/>
                </a:solidFill>
              </a:rPr>
              <a:t>e</a:t>
            </a:r>
            <a:r>
              <a:rPr sz="2800" lang="en-US">
                <a:solidFill>
                  <a:srgbClr val="000000"/>
                </a:solidFill>
              </a:rPr>
              <a:t>e</a:t>
            </a:r>
            <a:r>
              <a:rPr sz="2800" lang="en-US">
                <a:solidFill>
                  <a:srgbClr val="000000"/>
                </a:solidFill>
              </a:rPr>
              <a:t>d</a:t>
            </a:r>
            <a:r>
              <a:rPr sz="2800" lang="en-US">
                <a:solidFill>
                  <a:srgbClr val="000000"/>
                </a:solidFill>
              </a:rPr>
              <a:t>b</a:t>
            </a:r>
            <a:r>
              <a:rPr sz="2800" lang="en-US">
                <a:solidFill>
                  <a:srgbClr val="000000"/>
                </a:solidFill>
              </a:rPr>
              <a:t>ack </a:t>
            </a:r>
            <a:r>
              <a:rPr sz="2800" lang="en-US">
                <a:solidFill>
                  <a:srgbClr val="000000"/>
                </a:solidFill>
              </a:rPr>
              <a:t>a</a:t>
            </a:r>
            <a:r>
              <a:rPr sz="2800" lang="en-US">
                <a:solidFill>
                  <a:srgbClr val="000000"/>
                </a:solidFill>
              </a:rPr>
              <a:t>n</a:t>
            </a:r>
            <a:r>
              <a:rPr sz="2800" lang="en-US">
                <a:solidFill>
                  <a:srgbClr val="000000"/>
                </a:solidFill>
              </a:rPr>
              <a:t>d</a:t>
            </a:r>
            <a:r>
              <a:rPr sz="2800" lang="en-US">
                <a:solidFill>
                  <a:srgbClr val="000000"/>
                </a:solidFill>
              </a:rPr>
              <a:t> </a:t>
            </a:r>
            <a:r>
              <a:rPr sz="2800" lang="en-US">
                <a:solidFill>
                  <a:srgbClr val="000000"/>
                </a:solidFill>
              </a:rPr>
              <a:t>r</a:t>
            </a:r>
            <a:r>
              <a:rPr sz="2800" lang="en-US">
                <a:solidFill>
                  <a:srgbClr val="000000"/>
                </a:solidFill>
              </a:rPr>
              <a:t>e</a:t>
            </a:r>
            <a:r>
              <a:rPr sz="2800" lang="en-US">
                <a:solidFill>
                  <a:srgbClr val="000000"/>
                </a:solidFill>
              </a:rPr>
              <a:t>v</a:t>
            </a:r>
            <a:r>
              <a:rPr sz="2800" lang="en-US">
                <a:solidFill>
                  <a:srgbClr val="000000"/>
                </a:solidFill>
              </a:rPr>
              <a:t>i</a:t>
            </a:r>
            <a:r>
              <a:rPr sz="2800" lang="en-US">
                <a:solidFill>
                  <a:srgbClr val="000000"/>
                </a:solidFill>
              </a:rPr>
              <a:t>ew</a:t>
            </a:r>
            <a:r>
              <a:rPr sz="2800" lang="en-US">
                <a:solidFill>
                  <a:srgbClr val="000000"/>
                </a:solidFill>
              </a:rPr>
              <a:t>s</a:t>
            </a:r>
            <a:r>
              <a:rPr sz="2800" lang="en-US">
                <a:solidFill>
                  <a:srgbClr val="000000"/>
                </a:solidFill>
              </a:rPr>
              <a:t> </a:t>
            </a:r>
            <a:endParaRPr sz="2800" lang="en-US">
              <a:solidFill>
                <a:srgbClr val="000000"/>
              </a:solidFill>
            </a:endParaRPr>
          </a:p>
          <a:p>
            <a:pPr indent="-457200" marL="457200">
              <a:buFont typeface="Arial"/>
              <a:buChar char="•"/>
            </a:pPr>
            <a:r>
              <a:rPr sz="2800" lang="en-US">
                <a:solidFill>
                  <a:srgbClr val="000000"/>
                </a:solidFill>
              </a:rPr>
              <a:t>C</a:t>
            </a:r>
            <a:r>
              <a:rPr sz="2800" lang="en-US">
                <a:solidFill>
                  <a:srgbClr val="000000"/>
                </a:solidFill>
              </a:rPr>
              <a:t>o</a:t>
            </a:r>
            <a:r>
              <a:rPr sz="2800" lang="en-US">
                <a:solidFill>
                  <a:srgbClr val="000000"/>
                </a:solidFill>
              </a:rPr>
              <a:t>m</a:t>
            </a:r>
            <a:r>
              <a:rPr sz="2800" lang="en-US">
                <a:solidFill>
                  <a:srgbClr val="000000"/>
                </a:solidFill>
              </a:rPr>
              <a:t>p</a:t>
            </a:r>
            <a:r>
              <a:rPr sz="2800" lang="en-US">
                <a:solidFill>
                  <a:srgbClr val="000000"/>
                </a:solidFill>
              </a:rPr>
              <a:t>e</a:t>
            </a:r>
            <a:r>
              <a:rPr sz="2800" lang="en-US">
                <a:solidFill>
                  <a:srgbClr val="000000"/>
                </a:solidFill>
              </a:rPr>
              <a:t>n</a:t>
            </a:r>
            <a:r>
              <a:rPr sz="2800" lang="en-US">
                <a:solidFill>
                  <a:srgbClr val="000000"/>
                </a:solidFill>
              </a:rPr>
              <a:t>s</a:t>
            </a:r>
            <a:r>
              <a:rPr sz="2800" lang="en-US">
                <a:solidFill>
                  <a:srgbClr val="000000"/>
                </a:solidFill>
              </a:rPr>
              <a:t>a</a:t>
            </a:r>
            <a:r>
              <a:rPr sz="2800" lang="en-US">
                <a:solidFill>
                  <a:srgbClr val="000000"/>
                </a:solidFill>
              </a:rPr>
              <a:t>tion </a:t>
            </a:r>
            <a:r>
              <a:rPr sz="2800" lang="en-US">
                <a:solidFill>
                  <a:srgbClr val="000000"/>
                </a:solidFill>
              </a:rPr>
              <a:t>a</a:t>
            </a:r>
            <a:r>
              <a:rPr sz="2800" lang="en-US">
                <a:solidFill>
                  <a:srgbClr val="000000"/>
                </a:solidFill>
              </a:rPr>
              <a:t>n</a:t>
            </a:r>
            <a:r>
              <a:rPr sz="2800" lang="en-US">
                <a:solidFill>
                  <a:srgbClr val="000000"/>
                </a:solidFill>
              </a:rPr>
              <a:t>d</a:t>
            </a:r>
            <a:r>
              <a:rPr sz="2800" lang="en-US">
                <a:solidFill>
                  <a:srgbClr val="000000"/>
                </a:solidFill>
              </a:rPr>
              <a:t> </a:t>
            </a:r>
            <a:r>
              <a:rPr sz="2800" lang="en-US">
                <a:solidFill>
                  <a:srgbClr val="000000"/>
                </a:solidFill>
              </a:rPr>
              <a:t>r</a:t>
            </a:r>
            <a:r>
              <a:rPr sz="2800" lang="en-US">
                <a:solidFill>
                  <a:srgbClr val="000000"/>
                </a:solidFill>
              </a:rPr>
              <a:t>e</a:t>
            </a:r>
            <a:r>
              <a:rPr sz="2800" lang="en-US">
                <a:solidFill>
                  <a:srgbClr val="000000"/>
                </a:solidFill>
              </a:rPr>
              <a:t>w</a:t>
            </a:r>
            <a:r>
              <a:rPr sz="2800" lang="en-US">
                <a:solidFill>
                  <a:srgbClr val="000000"/>
                </a:solidFill>
              </a:rPr>
              <a:t>ard</a:t>
            </a:r>
            <a:r>
              <a:rPr sz="2800" lang="en-US">
                <a:solidFill>
                  <a:srgbClr val="000000"/>
                </a:solidFill>
              </a:rPr>
              <a:t>s</a:t>
            </a:r>
            <a:endParaRPr sz="2800" lang="en-US">
              <a:solidFill>
                <a:srgbClr val="000000"/>
              </a:solidFill>
            </a:endParaRPr>
          </a:p>
          <a:p>
            <a:pPr indent="-457200" marL="457200">
              <a:buFont typeface="Arial"/>
              <a:buChar char="•"/>
            </a:pPr>
            <a:r>
              <a:rPr sz="2800" lang="en-US">
                <a:solidFill>
                  <a:srgbClr val="000000"/>
                </a:solidFill>
              </a:rPr>
              <a:t>O</a:t>
            </a:r>
            <a:r>
              <a:rPr sz="2800" lang="en-US">
                <a:solidFill>
                  <a:srgbClr val="000000"/>
                </a:solidFill>
              </a:rPr>
              <a:t>t</a:t>
            </a:r>
            <a:r>
              <a:rPr sz="2800" lang="en-US">
                <a:solidFill>
                  <a:srgbClr val="000000"/>
                </a:solidFill>
              </a:rPr>
              <a:t>h</a:t>
            </a:r>
            <a:r>
              <a:rPr sz="2800" lang="en-US">
                <a:solidFill>
                  <a:srgbClr val="000000"/>
                </a:solidFill>
              </a:rPr>
              <a:t>e</a:t>
            </a:r>
            <a:r>
              <a:rPr sz="2800" lang="en-US">
                <a:solidFill>
                  <a:srgbClr val="000000"/>
                </a:solidFill>
              </a:rPr>
              <a:t>r </a:t>
            </a:r>
            <a:r>
              <a:rPr sz="2800" lang="en-US">
                <a:solidFill>
                  <a:srgbClr val="000000"/>
                </a:solidFill>
              </a:rPr>
              <a:t>v</a:t>
            </a:r>
            <a:r>
              <a:rPr sz="2800" lang="en-US">
                <a:solidFill>
                  <a:srgbClr val="000000"/>
                </a:solidFill>
              </a:rPr>
              <a:t>a</a:t>
            </a:r>
            <a:r>
              <a:rPr sz="2800" lang="en-US">
                <a:solidFill>
                  <a:srgbClr val="000000"/>
                </a:solidFill>
              </a:rPr>
              <a:t>r</a:t>
            </a:r>
            <a:r>
              <a:rPr sz="2800" lang="en-US">
                <a:solidFill>
                  <a:srgbClr val="000000"/>
                </a:solidFill>
              </a:rPr>
              <a:t>i</a:t>
            </a:r>
            <a:r>
              <a:rPr sz="2800" lang="en-US">
                <a:solidFill>
                  <a:srgbClr val="000000"/>
                </a:solidFill>
              </a:rPr>
              <a:t>a</a:t>
            </a:r>
            <a:r>
              <a:rPr sz="2800" lang="en-US">
                <a:solidFill>
                  <a:srgbClr val="000000"/>
                </a:solidFill>
              </a:rPr>
              <a:t>b</a:t>
            </a:r>
            <a:r>
              <a:rPr sz="2800" lang="en-US">
                <a:solidFill>
                  <a:srgbClr val="000000"/>
                </a:solidFill>
              </a:rPr>
              <a:t>le</a:t>
            </a:r>
            <a:r>
              <a:rPr sz="2800" lang="en-US">
                <a:solidFill>
                  <a:srgbClr val="000000"/>
                </a:solidFill>
              </a:rPr>
              <a:t> </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157102" y="2707003"/>
            <a:ext cx="8534018" cy="2186940"/>
          </a:xfrm>
          <a:prstGeom prst="rect"/>
          <a:noFill/>
        </p:spPr>
        <p:txBody>
          <a:bodyPr rtlCol="0" wrap="square">
            <a:spAutoFit/>
          </a:bodyPr>
          <a:p>
            <a:pPr algn="l" indent="-514350" marL="514350">
              <a:buFont typeface="+mj-lt"/>
              <a:buAutoNum type="arabicPeriod" startAt="1"/>
            </a:pPr>
            <a:r>
              <a:rPr b="0" dirty="0" sz="2800" i="0" lang="en-US">
                <a:solidFill>
                  <a:srgbClr val="0D0D0D"/>
                </a:solidFill>
                <a:effectLst/>
                <a:latin typeface="Times New Roman" panose="02020603050405020304" pitchFamily="18" charset="0"/>
                <a:cs typeface="Times New Roman" panose="02020603050405020304" pitchFamily="18" charset="0"/>
              </a:rPr>
              <a:t>I</a:t>
            </a:r>
            <a:r>
              <a:rPr b="0" dirty="0" sz="2800" i="0" lang="en-US">
                <a:solidFill>
                  <a:srgbClr val="0D0D0D"/>
                </a:solidFill>
                <a:effectLst/>
                <a:latin typeface="Times New Roman" panose="02020603050405020304" pitchFamily="18" charset="0"/>
                <a:cs typeface="Times New Roman" panose="02020603050405020304" pitchFamily="18" charset="0"/>
              </a:rPr>
              <a:t>n</a:t>
            </a:r>
            <a:r>
              <a:rPr b="0" dirty="0" sz="2800" i="0" lang="en-US">
                <a:solidFill>
                  <a:srgbClr val="0D0D0D"/>
                </a:solidFill>
                <a:effectLst/>
                <a:latin typeface="Times New Roman" panose="02020603050405020304" pitchFamily="18" charset="0"/>
                <a:cs typeface="Times New Roman" panose="02020603050405020304" pitchFamily="18" charset="0"/>
              </a:rPr>
              <a:t>t</a:t>
            </a:r>
            <a:r>
              <a:rPr b="0" dirty="0" sz="2800" i="0" lang="en-US">
                <a:solidFill>
                  <a:srgbClr val="0D0D0D"/>
                </a:solidFill>
                <a:effectLst/>
                <a:latin typeface="Times New Roman" panose="02020603050405020304" pitchFamily="18" charset="0"/>
                <a:cs typeface="Times New Roman" panose="02020603050405020304" pitchFamily="18" charset="0"/>
              </a:rPr>
              <a:t>e</a:t>
            </a:r>
            <a:r>
              <a:rPr b="0" dirty="0" sz="2800" i="0" lang="en-US">
                <a:solidFill>
                  <a:srgbClr val="0D0D0D"/>
                </a:solidFill>
                <a:effectLst/>
                <a:latin typeface="Times New Roman" panose="02020603050405020304" pitchFamily="18" charset="0"/>
                <a:cs typeface="Times New Roman" panose="02020603050405020304" pitchFamily="18" charset="0"/>
              </a:rPr>
              <a:t>r</a:t>
            </a:r>
            <a:r>
              <a:rPr b="0" dirty="0" sz="2800" i="0" lang="en-US">
                <a:solidFill>
                  <a:srgbClr val="0D0D0D"/>
                </a:solidFill>
                <a:effectLst/>
                <a:latin typeface="Times New Roman" panose="02020603050405020304" pitchFamily="18" charset="0"/>
                <a:cs typeface="Times New Roman" panose="02020603050405020304" pitchFamily="18" charset="0"/>
              </a:rPr>
              <a:t>a</a:t>
            </a:r>
            <a:r>
              <a:rPr b="0" dirty="0" sz="2800" i="0" lang="en-US">
                <a:solidFill>
                  <a:srgbClr val="0D0D0D"/>
                </a:solidFill>
                <a:effectLst/>
                <a:latin typeface="Times New Roman" panose="02020603050405020304" pitchFamily="18" charset="0"/>
                <a:cs typeface="Times New Roman" panose="02020603050405020304" pitchFamily="18" charset="0"/>
              </a:rPr>
              <a:t>ctive </a:t>
            </a:r>
            <a:r>
              <a:rPr b="0" dirty="0" sz="2800" i="0" lang="en-US">
                <a:solidFill>
                  <a:srgbClr val="0D0D0D"/>
                </a:solidFill>
                <a:effectLst/>
                <a:latin typeface="Times New Roman" panose="02020603050405020304" pitchFamily="18" charset="0"/>
                <a:cs typeface="Times New Roman" panose="02020603050405020304" pitchFamily="18" charset="0"/>
              </a:rPr>
              <a:t>D</a:t>
            </a:r>
            <a:r>
              <a:rPr b="0" dirty="0" sz="2800" i="0" lang="en-US">
                <a:solidFill>
                  <a:srgbClr val="0D0D0D"/>
                </a:solidFill>
                <a:effectLst/>
                <a:latin typeface="Times New Roman" panose="02020603050405020304" pitchFamily="18" charset="0"/>
                <a:cs typeface="Times New Roman" panose="02020603050405020304" pitchFamily="18" charset="0"/>
              </a:rPr>
              <a:t>a</a:t>
            </a:r>
            <a:r>
              <a:rPr b="0" dirty="0" sz="2800" i="0" lang="en-US">
                <a:solidFill>
                  <a:srgbClr val="0D0D0D"/>
                </a:solidFill>
                <a:effectLst/>
                <a:latin typeface="Times New Roman" panose="02020603050405020304" pitchFamily="18" charset="0"/>
                <a:cs typeface="Times New Roman" panose="02020603050405020304" pitchFamily="18" charset="0"/>
              </a:rPr>
              <a:t>s</a:t>
            </a:r>
            <a:r>
              <a:rPr b="0" dirty="0" sz="2800" i="0" lang="en-US">
                <a:solidFill>
                  <a:srgbClr val="0D0D0D"/>
                </a:solidFill>
                <a:effectLst/>
                <a:latin typeface="Times New Roman" panose="02020603050405020304" pitchFamily="18" charset="0"/>
                <a:cs typeface="Times New Roman" panose="02020603050405020304" pitchFamily="18" charset="0"/>
              </a:rPr>
              <a:t>h</a:t>
            </a:r>
            <a:r>
              <a:rPr b="0" dirty="0" sz="2800" i="0" lang="en-US">
                <a:solidFill>
                  <a:srgbClr val="0D0D0D"/>
                </a:solidFill>
                <a:effectLst/>
                <a:latin typeface="Times New Roman" panose="02020603050405020304" pitchFamily="18" charset="0"/>
                <a:cs typeface="Times New Roman" panose="02020603050405020304" pitchFamily="18" charset="0"/>
              </a:rPr>
              <a:t>board</a:t>
            </a:r>
            <a:endParaRPr dirty="0" sz="2800" lang="en-IN">
              <a:latin typeface="Times New Roman" panose="02020603050405020304" pitchFamily="18" charset="0"/>
              <a:cs typeface="Times New Roman" panose="02020603050405020304" pitchFamily="18" charset="0"/>
            </a:endParaRPr>
          </a:p>
          <a:p>
            <a:pPr algn="l" indent="-514350" marL="514350">
              <a:buFont typeface="+mj-lt"/>
              <a:buAutoNum type="arabicPeriod" startAt="1"/>
            </a:pPr>
            <a:r>
              <a:rPr b="0" dirty="0" sz="2800" i="0" lang="en-US">
                <a:solidFill>
                  <a:srgbClr val="0D0D0D"/>
                </a:solidFill>
                <a:effectLst/>
                <a:latin typeface="Times New Roman" panose="02020603050405020304" pitchFamily="18" charset="0"/>
                <a:cs typeface="Times New Roman" panose="02020603050405020304" pitchFamily="18" charset="0"/>
              </a:rPr>
              <a:t>C</a:t>
            </a:r>
            <a:r>
              <a:rPr b="0" dirty="0" sz="2800" i="0" lang="en-US">
                <a:solidFill>
                  <a:srgbClr val="0D0D0D"/>
                </a:solidFill>
                <a:effectLst/>
                <a:latin typeface="Times New Roman" panose="02020603050405020304" pitchFamily="18" charset="0"/>
                <a:cs typeface="Times New Roman" panose="02020603050405020304" pitchFamily="18" charset="0"/>
              </a:rPr>
              <a:t>u</a:t>
            </a:r>
            <a:r>
              <a:rPr b="0" dirty="0" sz="2800" i="0" lang="en-US">
                <a:solidFill>
                  <a:srgbClr val="0D0D0D"/>
                </a:solidFill>
                <a:effectLst/>
                <a:latin typeface="Times New Roman" panose="02020603050405020304" pitchFamily="18" charset="0"/>
                <a:cs typeface="Times New Roman" panose="02020603050405020304" pitchFamily="18" charset="0"/>
              </a:rPr>
              <a:t>s</a:t>
            </a:r>
            <a:r>
              <a:rPr b="0" dirty="0" sz="2800" i="0" lang="en-US">
                <a:solidFill>
                  <a:srgbClr val="0D0D0D"/>
                </a:solidFill>
                <a:effectLst/>
                <a:latin typeface="Times New Roman" panose="02020603050405020304" pitchFamily="18" charset="0"/>
                <a:cs typeface="Times New Roman" panose="02020603050405020304" pitchFamily="18" charset="0"/>
              </a:rPr>
              <a:t>tom</a:t>
            </a:r>
            <a:r>
              <a:rPr b="0" dirty="0" sz="2800" i="0" lang="en-US">
                <a:solidFill>
                  <a:srgbClr val="0D0D0D"/>
                </a:solidFill>
                <a:effectLst/>
                <a:latin typeface="Times New Roman" panose="02020603050405020304" pitchFamily="18" charset="0"/>
                <a:cs typeface="Times New Roman" panose="02020603050405020304" pitchFamily="18" charset="0"/>
              </a:rPr>
              <a:t> </a:t>
            </a:r>
            <a:r>
              <a:rPr b="0" dirty="0" sz="2800" i="0" lang="en-US">
                <a:solidFill>
                  <a:srgbClr val="0D0D0D"/>
                </a:solidFill>
                <a:effectLst/>
                <a:latin typeface="Times New Roman" panose="02020603050405020304" pitchFamily="18" charset="0"/>
                <a:cs typeface="Times New Roman" panose="02020603050405020304" pitchFamily="18" charset="0"/>
              </a:rPr>
              <a:t>m</a:t>
            </a:r>
            <a:r>
              <a:rPr b="0" dirty="0" sz="2800" i="0" lang="en-US">
                <a:solidFill>
                  <a:srgbClr val="0D0D0D"/>
                </a:solidFill>
                <a:effectLst/>
                <a:latin typeface="Times New Roman" panose="02020603050405020304" pitchFamily="18" charset="0"/>
                <a:cs typeface="Times New Roman" panose="02020603050405020304" pitchFamily="18" charset="0"/>
              </a:rPr>
              <a:t>e</a:t>
            </a:r>
            <a:r>
              <a:rPr b="0" dirty="0" sz="2800" i="0" lang="en-US">
                <a:solidFill>
                  <a:srgbClr val="0D0D0D"/>
                </a:solidFill>
                <a:effectLst/>
                <a:latin typeface="Times New Roman" panose="02020603050405020304" pitchFamily="18" charset="0"/>
                <a:cs typeface="Times New Roman" panose="02020603050405020304" pitchFamily="18" charset="0"/>
              </a:rPr>
              <a:t>t</a:t>
            </a:r>
            <a:r>
              <a:rPr b="0" dirty="0" sz="2800" i="0" lang="en-US">
                <a:solidFill>
                  <a:srgbClr val="0D0D0D"/>
                </a:solidFill>
                <a:effectLst/>
                <a:latin typeface="Times New Roman" panose="02020603050405020304" pitchFamily="18" charset="0"/>
                <a:cs typeface="Times New Roman" panose="02020603050405020304" pitchFamily="18" charset="0"/>
              </a:rPr>
              <a:t>r</a:t>
            </a:r>
            <a:r>
              <a:rPr b="0" dirty="0" sz="2800" i="0" lang="en-US">
                <a:solidFill>
                  <a:srgbClr val="0D0D0D"/>
                </a:solidFill>
                <a:effectLst/>
                <a:latin typeface="Times New Roman" panose="02020603050405020304" pitchFamily="18" charset="0"/>
                <a:cs typeface="Times New Roman" panose="02020603050405020304" pitchFamily="18" charset="0"/>
              </a:rPr>
              <a:t>i</a:t>
            </a:r>
            <a:r>
              <a:rPr b="0" dirty="0" sz="2800" i="0" lang="en-US">
                <a:solidFill>
                  <a:srgbClr val="0D0D0D"/>
                </a:solidFill>
                <a:effectLst/>
                <a:latin typeface="Times New Roman" panose="02020603050405020304" pitchFamily="18" charset="0"/>
                <a:cs typeface="Times New Roman" panose="02020603050405020304" pitchFamily="18" charset="0"/>
              </a:rPr>
              <a:t>cs </a:t>
            </a:r>
            <a:r>
              <a:rPr b="0" dirty="0" sz="2800" i="0" lang="en-US">
                <a:solidFill>
                  <a:srgbClr val="0D0D0D"/>
                </a:solidFill>
                <a:effectLst/>
                <a:latin typeface="Times New Roman" panose="02020603050405020304" pitchFamily="18" charset="0"/>
                <a:cs typeface="Times New Roman" panose="02020603050405020304" pitchFamily="18" charset="0"/>
              </a:rPr>
              <a:t>a</a:t>
            </a:r>
            <a:r>
              <a:rPr b="0" dirty="0" sz="2800" i="0" lang="en-US">
                <a:solidFill>
                  <a:srgbClr val="0D0D0D"/>
                </a:solidFill>
                <a:effectLst/>
                <a:latin typeface="Times New Roman" panose="02020603050405020304" pitchFamily="18" charset="0"/>
                <a:cs typeface="Times New Roman" panose="02020603050405020304" pitchFamily="18" charset="0"/>
              </a:rPr>
              <a:t>n</a:t>
            </a:r>
            <a:r>
              <a:rPr b="0" dirty="0" sz="2800" i="0" lang="en-US">
                <a:solidFill>
                  <a:srgbClr val="0D0D0D"/>
                </a:solidFill>
                <a:effectLst/>
                <a:latin typeface="Times New Roman" panose="02020603050405020304" pitchFamily="18" charset="0"/>
                <a:cs typeface="Times New Roman" panose="02020603050405020304" pitchFamily="18" charset="0"/>
              </a:rPr>
              <a:t>d</a:t>
            </a:r>
            <a:r>
              <a:rPr b="0" dirty="0" sz="2800" i="0" lang="en-US">
                <a:solidFill>
                  <a:srgbClr val="0D0D0D"/>
                </a:solidFill>
                <a:effectLst/>
                <a:latin typeface="Times New Roman" panose="02020603050405020304" pitchFamily="18" charset="0"/>
                <a:cs typeface="Times New Roman" panose="02020603050405020304" pitchFamily="18" charset="0"/>
              </a:rPr>
              <a:t> </a:t>
            </a:r>
            <a:r>
              <a:rPr b="0" dirty="0" sz="2800" i="0" lang="en-US">
                <a:solidFill>
                  <a:srgbClr val="0D0D0D"/>
                </a:solidFill>
                <a:effectLst/>
                <a:latin typeface="Times New Roman" panose="02020603050405020304" pitchFamily="18" charset="0"/>
                <a:cs typeface="Times New Roman" panose="02020603050405020304" pitchFamily="18" charset="0"/>
              </a:rPr>
              <a:t>k</a:t>
            </a:r>
            <a:r>
              <a:rPr b="0" dirty="0" sz="2800" i="0" lang="en-US">
                <a:solidFill>
                  <a:srgbClr val="0D0D0D"/>
                </a:solidFill>
                <a:effectLst/>
                <a:latin typeface="Times New Roman" panose="02020603050405020304" pitchFamily="18" charset="0"/>
                <a:cs typeface="Times New Roman" panose="02020603050405020304" pitchFamily="18" charset="0"/>
              </a:rPr>
              <a:t>e</a:t>
            </a:r>
            <a:r>
              <a:rPr b="0" dirty="0" sz="2800" i="0" lang="en-US">
                <a:solidFill>
                  <a:srgbClr val="0D0D0D"/>
                </a:solidFill>
                <a:effectLst/>
                <a:latin typeface="Times New Roman" panose="02020603050405020304" pitchFamily="18" charset="0"/>
                <a:cs typeface="Times New Roman" panose="02020603050405020304" pitchFamily="18" charset="0"/>
              </a:rPr>
              <a:t>l</a:t>
            </a:r>
            <a:r>
              <a:rPr b="0" dirty="0" sz="2800" i="0" lang="en-US">
                <a:solidFill>
                  <a:srgbClr val="0D0D0D"/>
                </a:solidFill>
                <a:effectLst/>
                <a:latin typeface="Times New Roman" panose="02020603050405020304" pitchFamily="18" charset="0"/>
                <a:cs typeface="Times New Roman" panose="02020603050405020304" pitchFamily="18" charset="0"/>
              </a:rPr>
              <a:t>s</a:t>
            </a:r>
            <a:endParaRPr dirty="0" sz="2800" lang="en-IN">
              <a:latin typeface="Times New Roman" panose="02020603050405020304" pitchFamily="18" charset="0"/>
              <a:cs typeface="Times New Roman" panose="02020603050405020304" pitchFamily="18" charset="0"/>
            </a:endParaRPr>
          </a:p>
          <a:p>
            <a:pPr algn="l" indent="-514350" marL="514350">
              <a:buFont typeface="+mj-lt"/>
              <a:buAutoNum type="arabicPeriod" startAt="1"/>
            </a:pPr>
            <a:r>
              <a:rPr dirty="0" sz="2800" lang="en-US">
                <a:latin typeface="Times New Roman" panose="02020603050405020304" pitchFamily="18" charset="0"/>
                <a:cs typeface="Times New Roman" panose="02020603050405020304" pitchFamily="18" charset="0"/>
              </a:rPr>
              <a:t>A</a:t>
            </a:r>
            <a:r>
              <a:rPr dirty="0" sz="2800" lang="en-US">
                <a:latin typeface="Times New Roman" panose="02020603050405020304" pitchFamily="18" charset="0"/>
                <a:cs typeface="Times New Roman" panose="02020603050405020304" pitchFamily="18" charset="0"/>
              </a:rPr>
              <a:t>d</a:t>
            </a:r>
            <a:r>
              <a:rPr dirty="0" sz="2800" lang="en-US">
                <a:latin typeface="Times New Roman" panose="02020603050405020304" pitchFamily="18" charset="0"/>
                <a:cs typeface="Times New Roman" panose="02020603050405020304" pitchFamily="18" charset="0"/>
              </a:rPr>
              <a:t>v</a:t>
            </a:r>
            <a:r>
              <a:rPr dirty="0" sz="2800" lang="en-US">
                <a:latin typeface="Times New Roman" panose="02020603050405020304" pitchFamily="18" charset="0"/>
                <a:cs typeface="Times New Roman" panose="02020603050405020304" pitchFamily="18" charset="0"/>
              </a:rPr>
              <a:t>a</a:t>
            </a:r>
            <a:r>
              <a:rPr dirty="0" sz="2800" lang="en-US">
                <a:latin typeface="Times New Roman" panose="02020603050405020304" pitchFamily="18" charset="0"/>
                <a:cs typeface="Times New Roman" panose="02020603050405020304" pitchFamily="18" charset="0"/>
              </a:rPr>
              <a:t>nce</a:t>
            </a:r>
            <a:r>
              <a:rPr dirty="0" sz="2800" lang="en-US">
                <a:latin typeface="Times New Roman" panose="02020603050405020304" pitchFamily="18" charset="0"/>
                <a:cs typeface="Times New Roman" panose="02020603050405020304" pitchFamily="18" charset="0"/>
              </a:rPr>
              <a:t>d</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data </a:t>
            </a:r>
            <a:r>
              <a:rPr dirty="0" sz="2800" lang="en-US">
                <a:latin typeface="Times New Roman" panose="02020603050405020304" pitchFamily="18" charset="0"/>
                <a:cs typeface="Times New Roman" panose="02020603050405020304" pitchFamily="18" charset="0"/>
              </a:rPr>
              <a:t>analytics </a:t>
            </a:r>
            <a:endParaRPr dirty="0" sz="2800" lang="en-IN">
              <a:latin typeface="Times New Roman" panose="02020603050405020304" pitchFamily="18" charset="0"/>
              <a:cs typeface="Times New Roman" panose="02020603050405020304" pitchFamily="18" charset="0"/>
            </a:endParaRPr>
          </a:p>
          <a:p>
            <a:pPr algn="l" indent="-514350" marL="514350">
              <a:buFont typeface="+mj-lt"/>
              <a:buAutoNum type="arabicPeriod" startAt="1"/>
            </a:pPr>
            <a:r>
              <a:rPr dirty="0" sz="2800" lang="en-US">
                <a:latin typeface="Times New Roman" panose="02020603050405020304" pitchFamily="18" charset="0"/>
                <a:cs typeface="Times New Roman" panose="02020603050405020304" pitchFamily="18" charset="0"/>
              </a:rPr>
              <a:t>A</a:t>
            </a:r>
            <a:r>
              <a:rPr dirty="0" sz="2800" lang="en-US">
                <a:latin typeface="Times New Roman" panose="02020603050405020304" pitchFamily="18" charset="0"/>
                <a:cs typeface="Times New Roman" panose="02020603050405020304" pitchFamily="18" charset="0"/>
              </a:rPr>
              <a:t>u</a:t>
            </a:r>
            <a:r>
              <a:rPr dirty="0" sz="2800" lang="en-US">
                <a:latin typeface="Times New Roman" panose="02020603050405020304" pitchFamily="18" charset="0"/>
                <a:cs typeface="Times New Roman" panose="02020603050405020304" pitchFamily="18" charset="0"/>
              </a:rPr>
              <a:t>t</a:t>
            </a:r>
            <a:r>
              <a:rPr dirty="0" sz="2800" lang="en-US">
                <a:latin typeface="Times New Roman" panose="02020603050405020304" pitchFamily="18" charset="0"/>
                <a:cs typeface="Times New Roman" panose="02020603050405020304" pitchFamily="18" charset="0"/>
              </a:rPr>
              <a:t>o</a:t>
            </a:r>
            <a:r>
              <a:rPr dirty="0" sz="2800" lang="en-US">
                <a:latin typeface="Times New Roman" panose="02020603050405020304" pitchFamily="18" charset="0"/>
                <a:cs typeface="Times New Roman" panose="02020603050405020304" pitchFamily="18" charset="0"/>
              </a:rPr>
              <a:t>mat</a:t>
            </a:r>
            <a:r>
              <a:rPr dirty="0" sz="2800" lang="en-US">
                <a:latin typeface="Times New Roman" panose="02020603050405020304" pitchFamily="18" charset="0"/>
                <a:cs typeface="Times New Roman" panose="02020603050405020304" pitchFamily="18" charset="0"/>
              </a:rPr>
              <a:t>i</a:t>
            </a:r>
            <a:r>
              <a:rPr dirty="0" sz="2800" lang="en-US">
                <a:latin typeface="Times New Roman" panose="02020603050405020304" pitchFamily="18" charset="0"/>
                <a:cs typeface="Times New Roman" panose="02020603050405020304" pitchFamily="18" charset="0"/>
              </a:rPr>
              <a:t>o</a:t>
            </a:r>
            <a:r>
              <a:rPr dirty="0" sz="2800" lang="en-US">
                <a:latin typeface="Times New Roman" panose="02020603050405020304" pitchFamily="18" charset="0"/>
                <a:cs typeface="Times New Roman" panose="02020603050405020304" pitchFamily="18" charset="0"/>
              </a:rPr>
              <a:t>n</a:t>
            </a:r>
            <a:endParaRPr dirty="0" sz="2800" lang="en-IN">
              <a:latin typeface="Times New Roman" panose="02020603050405020304" pitchFamily="18" charset="0"/>
              <a:cs typeface="Times New Roman" panose="02020603050405020304" pitchFamily="18" charset="0"/>
            </a:endParaRPr>
          </a:p>
          <a:p>
            <a:pPr algn="l" indent="-514350" marL="514350">
              <a:buFont typeface="+mj-lt"/>
              <a:buAutoNum type="arabicPeriod" startAt="1"/>
            </a:pPr>
            <a:r>
              <a:rPr dirty="0" sz="2800" lang="en-US">
                <a:latin typeface="Times New Roman" panose="02020603050405020304" pitchFamily="18" charset="0"/>
                <a:cs typeface="Times New Roman" panose="02020603050405020304" pitchFamily="18" charset="0"/>
              </a:rPr>
              <a:t>C</a:t>
            </a:r>
            <a:r>
              <a:rPr dirty="0" sz="2800" lang="en-US">
                <a:latin typeface="Times New Roman" panose="02020603050405020304" pitchFamily="18" charset="0"/>
                <a:cs typeface="Times New Roman" panose="02020603050405020304" pitchFamily="18" charset="0"/>
              </a:rPr>
              <a:t>o</a:t>
            </a:r>
            <a:r>
              <a:rPr dirty="0" sz="2800" lang="en-US">
                <a:latin typeface="Times New Roman" panose="02020603050405020304" pitchFamily="18" charset="0"/>
                <a:cs typeface="Times New Roman" panose="02020603050405020304" pitchFamily="18" charset="0"/>
              </a:rPr>
              <a:t>l</a:t>
            </a:r>
            <a:r>
              <a:rPr dirty="0" sz="2800" lang="en-US">
                <a:latin typeface="Times New Roman" panose="02020603050405020304" pitchFamily="18" charset="0"/>
                <a:cs typeface="Times New Roman" panose="02020603050405020304" pitchFamily="18" charset="0"/>
              </a:rPr>
              <a:t>l</a:t>
            </a:r>
            <a:r>
              <a:rPr dirty="0" sz="2800" lang="en-US">
                <a:latin typeface="Times New Roman" panose="02020603050405020304" pitchFamily="18" charset="0"/>
                <a:cs typeface="Times New Roman" panose="02020603050405020304" pitchFamily="18" charset="0"/>
              </a:rPr>
              <a:t>a</a:t>
            </a:r>
            <a:r>
              <a:rPr dirty="0" sz="2800" lang="en-US">
                <a:latin typeface="Times New Roman" panose="02020603050405020304" pitchFamily="18" charset="0"/>
                <a:cs typeface="Times New Roman" panose="02020603050405020304" pitchFamily="18" charset="0"/>
              </a:rPr>
              <a:t>b</a:t>
            </a:r>
            <a:r>
              <a:rPr dirty="0" sz="2800" lang="en-US">
                <a:latin typeface="Times New Roman" panose="02020603050405020304" pitchFamily="18" charset="0"/>
                <a:cs typeface="Times New Roman" panose="02020603050405020304" pitchFamily="18" charset="0"/>
              </a:rPr>
              <a:t>o</a:t>
            </a:r>
            <a:r>
              <a:rPr dirty="0" sz="2800" lang="en-US">
                <a:latin typeface="Times New Roman" panose="02020603050405020304" pitchFamily="18" charset="0"/>
                <a:cs typeface="Times New Roman" panose="02020603050405020304" pitchFamily="18" charset="0"/>
              </a:rPr>
              <a:t>r</a:t>
            </a:r>
            <a:r>
              <a:rPr dirty="0" sz="2800" lang="en-US">
                <a:latin typeface="Times New Roman" panose="02020603050405020304" pitchFamily="18" charset="0"/>
                <a:cs typeface="Times New Roman" panose="02020603050405020304" pitchFamily="18" charset="0"/>
              </a:rPr>
              <a:t>a</a:t>
            </a:r>
            <a:r>
              <a:rPr dirty="0" sz="2800" lang="en-US">
                <a:latin typeface="Times New Roman" panose="02020603050405020304" pitchFamily="18" charset="0"/>
                <a:cs typeface="Times New Roman" panose="02020603050405020304" pitchFamily="18" charset="0"/>
              </a:rPr>
              <a:t>t</a:t>
            </a:r>
            <a:r>
              <a:rPr dirty="0" sz="2800" lang="en-US">
                <a:latin typeface="Times New Roman" panose="02020603050405020304" pitchFamily="18" charset="0"/>
                <a:cs typeface="Times New Roman" panose="02020603050405020304" pitchFamily="18" charset="0"/>
              </a:rPr>
              <a:t>i</a:t>
            </a:r>
            <a:r>
              <a:rPr dirty="0" sz="2800" lang="en-US">
                <a:latin typeface="Times New Roman" panose="02020603050405020304" pitchFamily="18" charset="0"/>
                <a:cs typeface="Times New Roman" panose="02020603050405020304" pitchFamily="18" charset="0"/>
              </a:rPr>
              <a:t>ve </a:t>
            </a:r>
            <a:r>
              <a:rPr dirty="0" sz="2800" lang="en-US">
                <a:latin typeface="Times New Roman" panose="02020603050405020304" pitchFamily="18" charset="0"/>
                <a:cs typeface="Times New Roman" panose="02020603050405020304" pitchFamily="18" charset="0"/>
              </a:rPr>
              <a:t>F</a:t>
            </a:r>
            <a:r>
              <a:rPr dirty="0" sz="2800" lang="en-US">
                <a:latin typeface="Times New Roman" panose="02020603050405020304" pitchFamily="18" charset="0"/>
                <a:cs typeface="Times New Roman" panose="02020603050405020304" pitchFamily="18" charset="0"/>
              </a:rPr>
              <a:t>e</a:t>
            </a:r>
            <a:r>
              <a:rPr dirty="0" sz="2800" lang="en-US">
                <a:latin typeface="Times New Roman" panose="02020603050405020304" pitchFamily="18" charset="0"/>
                <a:cs typeface="Times New Roman" panose="02020603050405020304" pitchFamily="18" charset="0"/>
              </a:rPr>
              <a:t>a</a:t>
            </a:r>
            <a:r>
              <a:rPr dirty="0" sz="2800" lang="en-US">
                <a:latin typeface="Times New Roman" panose="02020603050405020304" pitchFamily="18" charset="0"/>
                <a:cs typeface="Times New Roman" panose="02020603050405020304" pitchFamily="18" charset="0"/>
              </a:rPr>
              <a:t>t</a:t>
            </a:r>
            <a:r>
              <a:rPr dirty="0" sz="2800" lang="en-US">
                <a:latin typeface="Times New Roman" panose="02020603050405020304" pitchFamily="18" charset="0"/>
                <a:cs typeface="Times New Roman" panose="02020603050405020304" pitchFamily="18" charset="0"/>
              </a:rPr>
              <a:t>u</a:t>
            </a:r>
            <a:r>
              <a:rPr dirty="0" sz="2800" lang="en-US">
                <a:latin typeface="Times New Roman" panose="02020603050405020304" pitchFamily="18" charset="0"/>
                <a:cs typeface="Times New Roman" panose="02020603050405020304" pitchFamily="18" charset="0"/>
              </a:rPr>
              <a:t>r</a:t>
            </a:r>
            <a:r>
              <a:rPr dirty="0" sz="2800" lang="en-US">
                <a:latin typeface="Times New Roman" panose="02020603050405020304" pitchFamily="18" charset="0"/>
                <a:cs typeface="Times New Roman" panose="02020603050405020304" pitchFamily="18" charset="0"/>
              </a:rPr>
              <a:t>e</a:t>
            </a:r>
            <a:r>
              <a:rPr dirty="0" sz="2800" lang="en-US">
                <a:latin typeface="Times New Roman" panose="02020603050405020304" pitchFamily="18" charset="0"/>
                <a:cs typeface="Times New Roman" panose="02020603050405020304" pitchFamily="18" charset="0"/>
              </a:rPr>
              <a:t>s </a:t>
            </a:r>
            <a:endParaRPr dirty="0" sz="2800" lang="en-IN">
              <a:latin typeface="Times New Roman" panose="02020603050405020304" pitchFamily="18" charset="0"/>
              <a:cs typeface="Times New Roman" panose="02020603050405020304" pitchFamily="18" charset="0"/>
            </a:endParaRPr>
          </a:p>
        </p:txBody>
      </p:sp>
      <p:sp>
        <p:nvSpPr>
          <p:cNvPr id="1048678" name=""/>
          <p:cNvSpPr txBox="1"/>
          <p:nvPr/>
        </p:nvSpPr>
        <p:spPr>
          <a:xfrm>
            <a:off x="3888771" y="10887215"/>
            <a:ext cx="4414458" cy="510540"/>
          </a:xfrm>
          <a:prstGeom prst="rect"/>
        </p:spPr>
        <p:txBody>
          <a:bodyPr rtlCol="0" wrap="square">
            <a:spAutoFit/>
          </a:bodyPr>
          <a:p>
            <a:r>
              <a:rPr sz="2800" lang="en-US">
                <a:solidFill>
                  <a:srgbClr val="000000"/>
                </a:solidFill>
              </a:rPr>
              <a:t/>
            </a:r>
            <a:endParaRPr sz="2800" lang="en-US">
              <a:solidFill>
                <a:srgbClr val="000000"/>
              </a:solidFill>
            </a:endParaRPr>
          </a:p>
        </p:txBody>
      </p:sp>
      <p:sp>
        <p:nvSpPr>
          <p:cNvPr id="1048679" name=""/>
          <p:cNvSpPr txBox="1"/>
          <p:nvPr/>
        </p:nvSpPr>
        <p:spPr>
          <a:xfrm>
            <a:off x="2902852" y="9221570"/>
            <a:ext cx="4154269" cy="510540"/>
          </a:xfrm>
          <a:prstGeom prst="rect"/>
        </p:spPr>
        <p:txBody>
          <a:bodyPr rtlCol="0" wrap="square">
            <a:spAutoFit/>
          </a:bodyPr>
          <a:p>
            <a:endParaRPr sz="2800" lang="en-US">
              <a:solidFill>
                <a:srgbClr val="000000"/>
              </a:solidFill>
            </a:endParaRPr>
          </a:p>
        </p:txBody>
      </p:sp>
      <p:sp>
        <p:nvSpPr>
          <p:cNvPr id="1048680" name=""/>
          <p:cNvSpPr txBox="1"/>
          <p:nvPr/>
        </p:nvSpPr>
        <p:spPr>
          <a:xfrm>
            <a:off x="6691120" y="18509720"/>
            <a:ext cx="4000000" cy="510540"/>
          </a:xfrm>
          <a:prstGeom prst="rect"/>
        </p:spPr>
        <p:txBody>
          <a:bodyPr rtlCol="0" wrap="square">
            <a:spAutoFit/>
          </a:bodyPr>
          <a:p>
            <a:r>
              <a:rPr sz="2800" lang="en-US">
                <a:solidFill>
                  <a:srgbClr val="000000"/>
                </a:solidFill>
              </a:rPr>
              <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Varsha .P.B</cp:lastModifiedBy>
  <dcterms:created xsi:type="dcterms:W3CDTF">2024-03-28T06:07:22Z</dcterms:created>
  <dcterms:modified xsi:type="dcterms:W3CDTF">2024-08-30T07:45:09Z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cd4b1bc1d9754e7aaa3e76ce681cfd63</vt:lpwstr>
  </property>
</Properties>
</file>