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6"/>
  </p:notesMasterIdLst>
  <p:handoutMasterIdLst>
    <p:handoutMasterId r:id="rId17"/>
  </p:handoutMasterIdLst>
  <p:sldIdLst>
    <p:sldId id="338" r:id="rId5"/>
    <p:sldId id="315" r:id="rId6"/>
    <p:sldId id="302" r:id="rId7"/>
    <p:sldId id="327" r:id="rId8"/>
    <p:sldId id="328" r:id="rId9"/>
    <p:sldId id="329" r:id="rId10"/>
    <p:sldId id="330" r:id="rId11"/>
    <p:sldId id="331" r:id="rId12"/>
    <p:sldId id="332" r:id="rId13"/>
    <p:sldId id="339"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11/15/2022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11/15/2022</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11/15/2022</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GB" sz="3200" dirty="0"/>
              <a:t>CODE CRACKERS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400" dirty="0"/>
              <a:t>Final Project</a:t>
            </a:r>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13" name="Picture Placeholder 12">
            <a:extLst>
              <a:ext uri="{FF2B5EF4-FFF2-40B4-BE49-F238E27FC236}">
                <a16:creationId xmlns:a16="http://schemas.microsoft.com/office/drawing/2014/main" id="{6DE6533A-C251-52A2-E684-50B9CEDD35A0}"/>
              </a:ext>
            </a:extLst>
          </p:cNvPr>
          <p:cNvPicPr>
            <a:picLocks noGrp="1" noChangeAspect="1"/>
          </p:cNvPicPr>
          <p:nvPr>
            <p:ph type="pic" sz="quarter" idx="12"/>
          </p:nvPr>
        </p:nvPicPr>
        <p:blipFill>
          <a:blip r:embed="rId3"/>
          <a:srcRect t="6884" b="6884"/>
          <a:stretch>
            <a:fillRect/>
          </a:stretch>
        </p:blipFill>
        <p:spPr>
          <a:xfrm>
            <a:off x="1747519" y="2705878"/>
            <a:ext cx="2258008" cy="21740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783771" y="3148402"/>
            <a:ext cx="8267582" cy="1768150"/>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https://drive.google.com/file/d/1tuNH6eiJiH5gzwex7V84zyelXyVfiaq9/view?usp=share_link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783770" y="2248679"/>
            <a:ext cx="4245429" cy="508275"/>
          </a:xfrm>
        </p:spPr>
        <p:txBody>
          <a:bodyPr>
            <a:normAutofit/>
          </a:bodyPr>
          <a:lstStyle/>
          <a:p>
            <a:pPr marL="0" indent="0">
              <a:buNone/>
            </a:pPr>
            <a:r>
              <a:rPr lang="en-US" dirty="0">
                <a:solidFill>
                  <a:schemeClr val="accent4"/>
                </a:solidFill>
              </a:rPr>
              <a:t>DEMO VIDEO LINK OF THIS PROJECT</a:t>
            </a:r>
            <a:endParaRPr lang="en-IN" dirty="0">
              <a:solidFill>
                <a:schemeClr val="accent4"/>
              </a:solidFill>
            </a:endParaRPr>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4294967295"/>
          </p:nvPr>
        </p:nvSpPr>
        <p:spPr>
          <a:xfrm>
            <a:off x="0" y="4641850"/>
            <a:ext cx="2139950" cy="110807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2" name="Picture 1">
            <a:extLst>
              <a:ext uri="{FF2B5EF4-FFF2-40B4-BE49-F238E27FC236}">
                <a16:creationId xmlns:a16="http://schemas.microsoft.com/office/drawing/2014/main" id="{9D6BFFDD-7F17-59E6-E38F-453C3E92EC83}"/>
              </a:ext>
            </a:extLst>
          </p:cNvPr>
          <p:cNvPicPr>
            <a:picLocks noChangeAspect="1"/>
          </p:cNvPicPr>
          <p:nvPr/>
        </p:nvPicPr>
        <p:blipFill>
          <a:blip r:embed="rId3"/>
          <a:stretch>
            <a:fillRect/>
          </a:stretch>
        </p:blipFill>
        <p:spPr>
          <a:xfrm>
            <a:off x="2549107" y="1702208"/>
            <a:ext cx="5253135" cy="2939143"/>
          </a:xfrm>
          <a:prstGeom prst="rect">
            <a:avLst/>
          </a:prstGeom>
        </p:spPr>
      </p:pic>
      <p:sp>
        <p:nvSpPr>
          <p:cNvPr id="7" name="TextBox 6">
            <a:extLst>
              <a:ext uri="{FF2B5EF4-FFF2-40B4-BE49-F238E27FC236}">
                <a16:creationId xmlns:a16="http://schemas.microsoft.com/office/drawing/2014/main" id="{C85F4370-0EA1-EFED-B76F-5332A9FEE153}"/>
              </a:ext>
            </a:extLst>
          </p:cNvPr>
          <p:cNvSpPr txBox="1"/>
          <p:nvPr/>
        </p:nvSpPr>
        <p:spPr>
          <a:xfrm>
            <a:off x="6096000" y="5053955"/>
            <a:ext cx="6605778" cy="646331"/>
          </a:xfrm>
          <a:prstGeom prst="rect">
            <a:avLst/>
          </a:prstGeom>
          <a:noFill/>
        </p:spPr>
        <p:txBody>
          <a:bodyPr wrap="square">
            <a:spAutoFit/>
          </a:bodyPr>
          <a:lstStyle/>
          <a:p>
            <a:r>
              <a:rPr lang="en-IN" dirty="0"/>
              <a:t>TEAM MEMBER :</a:t>
            </a:r>
          </a:p>
          <a:p>
            <a:r>
              <a:rPr lang="en-IN" dirty="0"/>
              <a:t>            </a:t>
            </a:r>
            <a:r>
              <a:rPr lang="en-IN" b="1" dirty="0">
                <a:solidFill>
                  <a:schemeClr val="accent2"/>
                </a:solidFill>
              </a:rPr>
              <a:t>SANDHIYA</a:t>
            </a:r>
            <a:r>
              <a:rPr lang="en-IN" dirty="0"/>
              <a:t> </a:t>
            </a:r>
            <a:r>
              <a:rPr lang="en-IN" b="1" dirty="0">
                <a:solidFill>
                  <a:schemeClr val="accent2"/>
                </a:solidFill>
              </a:rPr>
              <a:t>SHANMUGAM</a:t>
            </a: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 calcmode="lin" valueType="num">
                                      <p:cBhvr additive="base">
                                        <p:cTn id="13"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p:tgtEl>
                                          <p:spTgt spid="20"/>
                                        </p:tgtEl>
                                        <p:attrNameLst>
                                          <p:attrName>ppt_y</p:attrName>
                                        </p:attrNameLst>
                                      </p:cBhvr>
                                      <p:tavLst>
                                        <p:tav tm="0">
                                          <p:val>
                                            <p:strVal val="#ppt_y+#ppt_h*1.125000"/>
                                          </p:val>
                                        </p:tav>
                                        <p:tav tm="100000">
                                          <p:val>
                                            <p:strVal val="#ppt_y"/>
                                          </p:val>
                                        </p:tav>
                                      </p:tavLst>
                                    </p:anim>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p:tgtEl>
                                          <p:spTgt spid="30"/>
                                        </p:tgtEl>
                                        <p:attrNameLst>
                                          <p:attrName>ppt_y</p:attrName>
                                        </p:attrNameLst>
                                      </p:cBhvr>
                                      <p:tavLst>
                                        <p:tav tm="0">
                                          <p:val>
                                            <p:strVal val="#ppt_y+#ppt_h*1.125000"/>
                                          </p:val>
                                        </p:tav>
                                        <p:tav tm="100000">
                                          <p:val>
                                            <p:strVal val="#ppt_y"/>
                                          </p:val>
                                        </p:tav>
                                      </p:tavLst>
                                    </p:anim>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p:tgtEl>
                                          <p:spTgt spid="23"/>
                                        </p:tgtEl>
                                        <p:attrNameLst>
                                          <p:attrName>ppt_y</p:attrName>
                                        </p:attrNameLst>
                                      </p:cBhvr>
                                      <p:tavLst>
                                        <p:tav tm="0">
                                          <p:val>
                                            <p:strVal val="#ppt_y+#ppt_h*1.125000"/>
                                          </p:val>
                                        </p:tav>
                                        <p:tav tm="100000">
                                          <p:val>
                                            <p:strVal val="#ppt_y"/>
                                          </p:val>
                                        </p:tav>
                                      </p:tavLst>
                                    </p:anim>
                                    <p:animEffect transition="in" filter="wipe(up)">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p:tgtEl>
                                          <p:spTgt spid="32"/>
                                        </p:tgtEl>
                                        <p:attrNameLst>
                                          <p:attrName>ppt_y</p:attrName>
                                        </p:attrNameLst>
                                      </p:cBhvr>
                                      <p:tavLst>
                                        <p:tav tm="0">
                                          <p:val>
                                            <p:strVal val="#ppt_y+#ppt_h*1.125000"/>
                                          </p:val>
                                        </p:tav>
                                        <p:tav tm="100000">
                                          <p:val>
                                            <p:strVal val="#ppt_y"/>
                                          </p:val>
                                        </p:tav>
                                      </p:tavLst>
                                    </p:anim>
                                    <p:animEffect transition="in" filter="wipe(up)">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ctrTitle"/>
          </p:nvPr>
        </p:nvSpPr>
        <p:spPr/>
        <p:txBody>
          <a:bodyPr>
            <a:normAutofit fontScale="90000"/>
          </a:bodyPr>
          <a:lstStyle/>
          <a:p>
            <a:br>
              <a:rPr lang="en-GB" dirty="0"/>
            </a:br>
            <a:r>
              <a:rPr lang="en-GB" b="1" dirty="0">
                <a:solidFill>
                  <a:schemeClr val="tx1"/>
                </a:solidFill>
              </a:rPr>
              <a:t>GO CHAT WITH CRACKERS</a:t>
            </a:r>
            <a:endParaRPr lang="en-IN" b="1" dirty="0"/>
          </a:p>
        </p:txBody>
      </p:sp>
      <p:sp>
        <p:nvSpPr>
          <p:cNvPr id="2" name="Subtitle 1">
            <a:extLst>
              <a:ext uri="{FF2B5EF4-FFF2-40B4-BE49-F238E27FC236}">
                <a16:creationId xmlns:a16="http://schemas.microsoft.com/office/drawing/2014/main" id="{4A3217B2-8CEA-1228-4AE5-045A85C210FE}"/>
              </a:ext>
            </a:extLst>
          </p:cNvPr>
          <p:cNvSpPr>
            <a:spLocks noGrp="1"/>
          </p:cNvSpPr>
          <p:nvPr>
            <p:ph type="subTitle" idx="1"/>
          </p:nvPr>
        </p:nvSpPr>
        <p:spPr/>
        <p:txBody>
          <a:bodyPr/>
          <a:lstStyle/>
          <a:p>
            <a:r>
              <a:rPr lang="en-US" dirty="0">
                <a:solidFill>
                  <a:schemeClr val="tx1"/>
                </a:solidFill>
              </a:rPr>
              <a:t>[CLONE WEBSITE OF JAI KRISHNA CRACKERS]</a:t>
            </a:r>
            <a:endParaRPr lang="en-IN" dirty="0">
              <a:solidFill>
                <a:schemeClr val="tx1"/>
              </a:solidFill>
            </a:endParaRP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US" dirty="0"/>
              <a:t>The Main agenda of this project is to clone the e-commerce website for selling crackers(JAI KRISHNA WEBSITE) using HTML, CSS, JAVASCRIPT languages .</a:t>
            </a:r>
          </a:p>
          <a:p>
            <a:pPr lvl="1">
              <a:lnSpc>
                <a:spcPct val="150000"/>
              </a:lnSpc>
            </a:pPr>
            <a:r>
              <a:rPr lang="en-US" dirty="0"/>
              <a:t>In that Clone Website we can add a additional feature for to attract the customer or to reduce the issues of the customer during shopping.</a:t>
            </a:r>
          </a:p>
          <a:p>
            <a:pPr marL="457200" lvl="1" indent="0">
              <a:lnSpc>
                <a:spcPct val="150000"/>
              </a:lnSpc>
              <a:buNone/>
            </a:pPr>
            <a:r>
              <a:rPr lang="en-US" dirty="0"/>
              <a:t>         </a:t>
            </a:r>
            <a:r>
              <a:rPr lang="en-US" b="1" dirty="0">
                <a:solidFill>
                  <a:schemeClr val="tx2"/>
                </a:solidFill>
              </a:rPr>
              <a:t>AGENDA OF THIS PROJECT</a:t>
            </a:r>
          </a:p>
          <a:p>
            <a:pPr marL="457200" lvl="1" indent="0">
              <a:lnSpc>
                <a:spcPct val="150000"/>
              </a:lnSpc>
              <a:buNone/>
            </a:pPr>
            <a:r>
              <a:rPr lang="en-US" b="1" dirty="0">
                <a:solidFill>
                  <a:schemeClr val="tx2"/>
                </a:solidFill>
              </a:rPr>
              <a:t>                    </a:t>
            </a:r>
            <a:r>
              <a:rPr lang="en-US" b="1" dirty="0">
                <a:solidFill>
                  <a:schemeClr val="accent2"/>
                </a:solidFill>
              </a:rPr>
              <a:t>CLONE WEBSITE + ADDITIONAL FEATURE</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430567"/>
            <a:ext cx="4275138" cy="847817"/>
          </a:xfrm>
        </p:spPr>
        <p:txBody>
          <a:bodyPr/>
          <a:lstStyle/>
          <a:p>
            <a:r>
              <a:rPr lang="en-US" dirty="0"/>
              <a:t>AGENDA</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77500" lnSpcReduction="20000"/>
          </a:bodyPr>
          <a:lstStyle/>
          <a:p>
            <a:pPr>
              <a:lnSpc>
                <a:spcPct val="150000"/>
              </a:lnSpc>
            </a:pPr>
            <a:r>
              <a:rPr lang="en-US" sz="2800" dirty="0"/>
              <a:t>Now-a-days crackers are ordered in online through e-commerce websites . During this process customers faces many issues . In this project we find solution for lack of communication between admin(or)organizer to customer . During order their crackers customers are unable to communicate with admin in Jai Krishna Crackers website.</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1EA3D7-6665-4A1E-AD2A-C7390FB60D60}"/>
              </a:ext>
            </a:extLst>
          </p:cNvPr>
          <p:cNvSpPr>
            <a:spLocks noGrp="1"/>
          </p:cNvSpPr>
          <p:nvPr>
            <p:ph type="body" sz="quarter" idx="12"/>
          </p:nvPr>
        </p:nvSpPr>
        <p:spPr>
          <a:xfrm>
            <a:off x="660400" y="2044700"/>
            <a:ext cx="8611191" cy="3560763"/>
          </a:xfrm>
        </p:spPr>
        <p:txBody>
          <a:bodyPr>
            <a:normAutofit lnSpcReduction="10000"/>
          </a:bodyPr>
          <a:lstStyle/>
          <a:p>
            <a:pPr algn="just">
              <a:lnSpc>
                <a:spcPct val="150000"/>
              </a:lnSpc>
            </a:pPr>
            <a:r>
              <a:rPr lang="en-US" sz="2400" dirty="0"/>
              <a:t>In this project we clone e-commerce website(Jai Krishna Crackers) and add chat bot for that website.</a:t>
            </a:r>
          </a:p>
          <a:p>
            <a:pPr algn="just">
              <a:lnSpc>
                <a:spcPct val="150000"/>
              </a:lnSpc>
            </a:pPr>
            <a:r>
              <a:rPr lang="en-US" sz="2400" dirty="0"/>
              <a:t>In this website we have home page, product page, pricelist page, brand page, contact page.</a:t>
            </a:r>
          </a:p>
          <a:p>
            <a:pPr algn="just">
              <a:lnSpc>
                <a:spcPct val="150000"/>
              </a:lnSpc>
            </a:pPr>
            <a:r>
              <a:rPr lang="en-US" sz="2400" dirty="0"/>
              <a:t>This website is used to buy crackers in online through e-commerce website.</a:t>
            </a:r>
            <a:endParaRPr lang="en-IN" sz="2400" dirty="0"/>
          </a:p>
        </p:txBody>
      </p:sp>
      <p:sp>
        <p:nvSpPr>
          <p:cNvPr id="4" name="Title 3">
            <a:extLst>
              <a:ext uri="{FF2B5EF4-FFF2-40B4-BE49-F238E27FC236}">
                <a16:creationId xmlns:a16="http://schemas.microsoft.com/office/drawing/2014/main" id="{E396F2BA-F421-453B-A355-B10F122548C9}"/>
              </a:ext>
            </a:extLst>
          </p:cNvPr>
          <p:cNvSpPr>
            <a:spLocks noGrp="1"/>
          </p:cNvSpPr>
          <p:nvPr>
            <p:ph type="title"/>
          </p:nvPr>
        </p:nvSpPr>
        <p:spPr>
          <a:xfrm>
            <a:off x="660400" y="805213"/>
            <a:ext cx="6237550" cy="659603"/>
          </a:xfrm>
        </p:spPr>
        <p:txBody>
          <a:bodyPr>
            <a:normAutofit fontScale="90000"/>
          </a:bodyPr>
          <a:lstStyle/>
          <a:p>
            <a:r>
              <a:rPr lang="en-US" dirty="0"/>
              <a:t>PROJECT  OVERVIEW</a:t>
            </a:r>
            <a:endParaRPr lang="en-IN" dirty="0"/>
          </a:p>
        </p:txBody>
      </p:sp>
      <p:pic>
        <p:nvPicPr>
          <p:cNvPr id="5" name="Picture 4">
            <a:extLst>
              <a:ext uri="{FF2B5EF4-FFF2-40B4-BE49-F238E27FC236}">
                <a16:creationId xmlns:a16="http://schemas.microsoft.com/office/drawing/2014/main" id="{89DAE5EB-BCC3-4A2B-BDA0-76A75723FD8B}"/>
              </a:ext>
            </a:extLst>
          </p:cNvPr>
          <p:cNvPicPr>
            <a:picLocks noChangeAspect="1"/>
          </p:cNvPicPr>
          <p:nvPr/>
        </p:nvPicPr>
        <p:blipFill>
          <a:blip r:embed="rId2"/>
          <a:stretch>
            <a:fillRect/>
          </a:stretch>
        </p:blipFill>
        <p:spPr>
          <a:xfrm>
            <a:off x="8656675" y="2651052"/>
            <a:ext cx="3810000" cy="3810000"/>
          </a:xfrm>
          <a:prstGeom prst="rect">
            <a:avLst/>
          </a:prstGeom>
        </p:spPr>
      </p:pic>
      <p:pic>
        <p:nvPicPr>
          <p:cNvPr id="6" name="Picture 5">
            <a:extLst>
              <a:ext uri="{FF2B5EF4-FFF2-40B4-BE49-F238E27FC236}">
                <a16:creationId xmlns:a16="http://schemas.microsoft.com/office/drawing/2014/main" id="{091697D0-D7F2-4E1C-AFA9-B7F2356F47F5}"/>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410958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pPr algn="just">
              <a:lnSpc>
                <a:spcPct val="150000"/>
              </a:lnSpc>
            </a:pPr>
            <a:r>
              <a:rPr lang="en-US" sz="3600" dirty="0"/>
              <a:t>End users of this project are customers who can buy a crackers in online through e-commerce websites.</a:t>
            </a: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5EF13-5896-46EB-BB79-8B43E62222B3}"/>
              </a:ext>
            </a:extLst>
          </p:cNvPr>
          <p:cNvPicPr>
            <a:picLocks noChangeAspect="1"/>
          </p:cNvPicPr>
          <p:nvPr/>
        </p:nvPicPr>
        <p:blipFill>
          <a:blip r:embed="rId2"/>
          <a:stretch>
            <a:fillRect/>
          </a:stretch>
        </p:blipFill>
        <p:spPr>
          <a:xfrm>
            <a:off x="0" y="1475820"/>
            <a:ext cx="2692912" cy="3243923"/>
          </a:xfrm>
          <a:prstGeom prst="rect">
            <a:avLst/>
          </a:prstGeom>
        </p:spPr>
      </p:pic>
      <p:sp>
        <p:nvSpPr>
          <p:cNvPr id="2" name="Text Placeholder 1">
            <a:extLst>
              <a:ext uri="{FF2B5EF4-FFF2-40B4-BE49-F238E27FC236}">
                <a16:creationId xmlns:a16="http://schemas.microsoft.com/office/drawing/2014/main" id="{9C5BC36C-1F46-488C-B66D-4CAF65832F5B}"/>
              </a:ext>
            </a:extLst>
          </p:cNvPr>
          <p:cNvSpPr>
            <a:spLocks noGrp="1"/>
          </p:cNvSpPr>
          <p:nvPr>
            <p:ph type="body" sz="quarter" idx="12"/>
          </p:nvPr>
        </p:nvSpPr>
        <p:spPr>
          <a:xfrm>
            <a:off x="2147777" y="2275031"/>
            <a:ext cx="8438116" cy="3630123"/>
          </a:xfrm>
        </p:spPr>
        <p:txBody>
          <a:bodyPr>
            <a:normAutofit fontScale="92500" lnSpcReduction="10000"/>
          </a:bodyPr>
          <a:lstStyle/>
          <a:p>
            <a:pPr marL="0" indent="0" algn="just">
              <a:lnSpc>
                <a:spcPct val="160000"/>
              </a:lnSpc>
              <a:buNone/>
            </a:pPr>
            <a:r>
              <a:rPr lang="en-US" sz="2400" dirty="0"/>
              <a:t>The Solution for the problem is Integrated Chat Bot. Using this chat bot customer can easily communicate with admin. Admin give solution for their customers query. Chat Bot provide relevant information for the users at the request of users. This application also works with different types of browsers in various networks . This Chat bot facilitate interaction with your website. This application enhances the customer care/services.  </a:t>
            </a:r>
            <a:endParaRPr lang="en-IN" sz="2400" dirty="0"/>
          </a:p>
        </p:txBody>
      </p:sp>
      <p:sp>
        <p:nvSpPr>
          <p:cNvPr id="4" name="Title 3">
            <a:extLst>
              <a:ext uri="{FF2B5EF4-FFF2-40B4-BE49-F238E27FC236}">
                <a16:creationId xmlns:a16="http://schemas.microsoft.com/office/drawing/2014/main" id="{BCA740D3-9E07-4502-8069-21C41AD17028}"/>
              </a:ext>
            </a:extLst>
          </p:cNvPr>
          <p:cNvSpPr>
            <a:spLocks noGrp="1"/>
          </p:cNvSpPr>
          <p:nvPr>
            <p:ph type="title"/>
          </p:nvPr>
        </p:nvSpPr>
        <p:spPr>
          <a:xfrm>
            <a:off x="478900" y="290408"/>
            <a:ext cx="10454444" cy="1356646"/>
          </a:xfrm>
        </p:spPr>
        <p:txBody>
          <a:bodyPr/>
          <a:lstStyle/>
          <a:p>
            <a:br>
              <a:rPr lang="en-US" sz="3600" dirty="0"/>
            </a:br>
            <a:r>
              <a:rPr lang="en-US" sz="3600" dirty="0"/>
              <a:t>YOUR SOLUTION AND ITS VALUE PROPOSITION</a:t>
            </a:r>
            <a:endParaRPr lang="en-IN" sz="3600" dirty="0"/>
          </a:p>
        </p:txBody>
      </p:sp>
      <p:pic>
        <p:nvPicPr>
          <p:cNvPr id="6" name="Picture 5">
            <a:extLst>
              <a:ext uri="{FF2B5EF4-FFF2-40B4-BE49-F238E27FC236}">
                <a16:creationId xmlns:a16="http://schemas.microsoft.com/office/drawing/2014/main" id="{B674C9E9-1283-4FA5-9E79-FC0B254FD093}"/>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28663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B72B4C-C36A-4877-97D9-A53F2FA00C28}"/>
              </a:ext>
            </a:extLst>
          </p:cNvPr>
          <p:cNvPicPr>
            <a:picLocks noChangeAspect="1"/>
          </p:cNvPicPr>
          <p:nvPr/>
        </p:nvPicPr>
        <p:blipFill rotWithShape="1">
          <a:blip r:embed="rId2"/>
          <a:srcRect b="7597"/>
          <a:stretch/>
        </p:blipFill>
        <p:spPr>
          <a:xfrm>
            <a:off x="64169" y="3383989"/>
            <a:ext cx="2465671" cy="3420077"/>
          </a:xfrm>
          <a:prstGeom prst="rect">
            <a:avLst/>
          </a:prstGeom>
        </p:spPr>
      </p:pic>
      <p:sp>
        <p:nvSpPr>
          <p:cNvPr id="4" name="Title 3">
            <a:extLst>
              <a:ext uri="{FF2B5EF4-FFF2-40B4-BE49-F238E27FC236}">
                <a16:creationId xmlns:a16="http://schemas.microsoft.com/office/drawing/2014/main" id="{BD5F5E87-B139-4D7C-98F2-C0BAF7E7978C}"/>
              </a:ext>
            </a:extLst>
          </p:cNvPr>
          <p:cNvSpPr>
            <a:spLocks noGrp="1"/>
          </p:cNvSpPr>
          <p:nvPr>
            <p:ph type="title"/>
          </p:nvPr>
        </p:nvSpPr>
        <p:spPr/>
        <p:txBody>
          <a:bodyPr>
            <a:normAutofit/>
          </a:bodyPr>
          <a:lstStyle/>
          <a:p>
            <a:r>
              <a:rPr lang="en-US" b="1" dirty="0">
                <a:solidFill>
                  <a:schemeClr val="tx1"/>
                </a:solidFill>
              </a:rPr>
              <a:t>BLOCK DIAGRAM</a:t>
            </a:r>
            <a:endParaRPr lang="en-IN" b="1" dirty="0">
              <a:solidFill>
                <a:schemeClr val="tx1"/>
              </a:solidFill>
            </a:endParaRPr>
          </a:p>
        </p:txBody>
      </p:sp>
      <p:pic>
        <p:nvPicPr>
          <p:cNvPr id="7" name="Content Placeholder 6">
            <a:extLst>
              <a:ext uri="{FF2B5EF4-FFF2-40B4-BE49-F238E27FC236}">
                <a16:creationId xmlns:a16="http://schemas.microsoft.com/office/drawing/2014/main" id="{27FF520B-5930-C300-F0B1-EC831BB971F2}"/>
              </a:ext>
            </a:extLst>
          </p:cNvPr>
          <p:cNvPicPr>
            <a:picLocks noGrp="1" noChangeAspect="1"/>
          </p:cNvPicPr>
          <p:nvPr>
            <p:ph idx="1"/>
          </p:nvPr>
        </p:nvPicPr>
        <p:blipFill>
          <a:blip r:embed="rId3"/>
          <a:stretch>
            <a:fillRect/>
          </a:stretch>
        </p:blipFill>
        <p:spPr>
          <a:xfrm>
            <a:off x="2328678" y="1418253"/>
            <a:ext cx="7487126" cy="4898571"/>
          </a:xfrm>
        </p:spPr>
      </p:pic>
    </p:spTree>
    <p:extLst>
      <p:ext uri="{BB962C8B-B14F-4D97-AF65-F5344CB8AC3E}">
        <p14:creationId xmlns:p14="http://schemas.microsoft.com/office/powerpoint/2010/main" val="351649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583BF4-5143-46D8-8653-78CB35A1FF5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8" name="TextBox 7">
            <a:extLst>
              <a:ext uri="{FF2B5EF4-FFF2-40B4-BE49-F238E27FC236}">
                <a16:creationId xmlns:a16="http://schemas.microsoft.com/office/drawing/2014/main" id="{61C164BE-2CBB-41DA-AE46-F2B63BB82E3B}"/>
              </a:ext>
            </a:extLst>
          </p:cNvPr>
          <p:cNvSpPr txBox="1"/>
          <p:nvPr/>
        </p:nvSpPr>
        <p:spPr>
          <a:xfrm>
            <a:off x="660400" y="1342255"/>
            <a:ext cx="3899176" cy="400110"/>
          </a:xfrm>
          <a:prstGeom prst="rect">
            <a:avLst/>
          </a:prstGeom>
          <a:noFill/>
        </p:spPr>
        <p:txBody>
          <a:bodyPr wrap="square">
            <a:spAutoFit/>
          </a:bodyPr>
          <a:lstStyle/>
          <a:p>
            <a:r>
              <a:rPr lang="en-GB" dirty="0"/>
              <a:t> </a:t>
            </a:r>
            <a:r>
              <a:rPr lang="en-GB" sz="2000" dirty="0">
                <a:solidFill>
                  <a:schemeClr val="accent2"/>
                </a:solidFill>
              </a:rPr>
              <a:t>SAMPLE IMAGES – Chat Bot</a:t>
            </a:r>
          </a:p>
        </p:txBody>
      </p:sp>
      <p:sp>
        <p:nvSpPr>
          <p:cNvPr id="13" name="Title 3">
            <a:extLst>
              <a:ext uri="{FF2B5EF4-FFF2-40B4-BE49-F238E27FC236}">
                <a16:creationId xmlns:a16="http://schemas.microsoft.com/office/drawing/2014/main" id="{A5D79D81-53FA-4FDD-A597-C60845F8ABAD}"/>
              </a:ext>
            </a:extLst>
          </p:cNvPr>
          <p:cNvSpPr>
            <a:spLocks noGrp="1"/>
          </p:cNvSpPr>
          <p:nvPr>
            <p:ph type="title"/>
          </p:nvPr>
        </p:nvSpPr>
        <p:spPr>
          <a:xfrm>
            <a:off x="660400" y="276893"/>
            <a:ext cx="6177280" cy="830997"/>
          </a:xfrm>
        </p:spPr>
        <p:txBody>
          <a:bodyPr>
            <a:normAutofit/>
          </a:bodyPr>
          <a:lstStyle/>
          <a:p>
            <a:r>
              <a:rPr lang="en-GB" dirty="0"/>
              <a:t>MODELLING</a:t>
            </a:r>
            <a:endParaRPr lang="en-IN" dirty="0"/>
          </a:p>
        </p:txBody>
      </p:sp>
      <p:pic>
        <p:nvPicPr>
          <p:cNvPr id="3" name="Picture 2">
            <a:extLst>
              <a:ext uri="{FF2B5EF4-FFF2-40B4-BE49-F238E27FC236}">
                <a16:creationId xmlns:a16="http://schemas.microsoft.com/office/drawing/2014/main" id="{3BCBA18D-B444-A1AB-C544-4E44FCC663DE}"/>
              </a:ext>
            </a:extLst>
          </p:cNvPr>
          <p:cNvPicPr>
            <a:picLocks noChangeAspect="1"/>
          </p:cNvPicPr>
          <p:nvPr/>
        </p:nvPicPr>
        <p:blipFill>
          <a:blip r:embed="rId3"/>
          <a:stretch>
            <a:fillRect/>
          </a:stretch>
        </p:blipFill>
        <p:spPr>
          <a:xfrm>
            <a:off x="429208" y="2125184"/>
            <a:ext cx="8742784" cy="4225438"/>
          </a:xfrm>
          <a:prstGeom prst="rect">
            <a:avLst/>
          </a:prstGeom>
        </p:spPr>
      </p:pic>
    </p:spTree>
    <p:extLst>
      <p:ext uri="{BB962C8B-B14F-4D97-AF65-F5344CB8AC3E}">
        <p14:creationId xmlns:p14="http://schemas.microsoft.com/office/powerpoint/2010/main" val="28004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654</TotalTime>
  <Words>346</Words>
  <Application>Microsoft Office PowerPoint</Application>
  <PresentationFormat>Widescreen</PresentationFormat>
  <Paragraphs>30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Trebuchet MS</vt:lpstr>
      <vt:lpstr>Wingdings</vt:lpstr>
      <vt:lpstr>Wingdings 3</vt:lpstr>
      <vt:lpstr>Facet</vt:lpstr>
      <vt:lpstr>CODE CRACKERS</vt:lpstr>
      <vt:lpstr> GO CHAT WITH CRACKERS</vt:lpstr>
      <vt:lpstr>AGENDA</vt:lpstr>
      <vt:lpstr>PROBLEM  STATEMENT</vt:lpstr>
      <vt:lpstr>PROJECT  OVERVIEW</vt:lpstr>
      <vt:lpstr>WHO ARE THE END USERS?</vt:lpstr>
      <vt:lpstr> YOUR SOLUTION AND ITS VALUE PROPOSITION</vt:lpstr>
      <vt:lpstr>BLOCK DIAGRAM</vt:lpstr>
      <vt:lpstr>MODELLING</vt:lpstr>
      <vt:lpstr>RESULTS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Sandhiya S</cp:lastModifiedBy>
  <cp:revision>72</cp:revision>
  <dcterms:created xsi:type="dcterms:W3CDTF">2021-07-11T13:13:15Z</dcterms:created>
  <dcterms:modified xsi:type="dcterms:W3CDTF">2022-11-15T21:46:26Z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