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87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err="1" smtClean="0"/>
              <a:t>Sandhiya</a:t>
            </a:r>
            <a:r>
              <a:rPr lang="en-US" spc="15" dirty="0" smtClean="0"/>
              <a:t> N</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38200" y="204986"/>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p:cNvSpPr txBox="1"/>
          <p:nvPr/>
        </p:nvSpPr>
        <p:spPr>
          <a:xfrm>
            <a:off x="2212783" y="762695"/>
            <a:ext cx="8153400" cy="5632311"/>
          </a:xfrm>
          <a:prstGeom prst="rect">
            <a:avLst/>
          </a:prstGeom>
          <a:noFill/>
        </p:spPr>
        <p:txBody>
          <a:bodyPr wrap="square" rtlCol="0">
            <a:spAutoFit/>
          </a:bodyPr>
          <a:lstStyle/>
          <a:p>
            <a:endParaRPr lang="en-US" dirty="0" smtClean="0"/>
          </a:p>
          <a:p>
            <a:r>
              <a:rPr lang="en-US" b="1" dirty="0" smtClean="0"/>
              <a:t>1. Key Insights and Trends:</a:t>
            </a:r>
          </a:p>
          <a:p>
            <a:r>
              <a:rPr lang="en-US" dirty="0" smtClean="0"/>
              <a:t>   - Our sentiment analysis uncovers key insights and trends regarding customer sentiment towards the airline. By analyzing vast amounts of feedback data from various sources, we identify prevalent themes, sentiment patterns, and emerging issues that impact the overall customer experience.</a:t>
            </a:r>
          </a:p>
          <a:p>
            <a:endParaRPr lang="en-US" dirty="0" smtClean="0"/>
          </a:p>
          <a:p>
            <a:r>
              <a:rPr lang="en-US" dirty="0" smtClean="0"/>
              <a:t>2</a:t>
            </a:r>
            <a:r>
              <a:rPr lang="en-US" b="1" dirty="0" smtClean="0"/>
              <a:t>. Actionable Recommendations:</a:t>
            </a:r>
          </a:p>
          <a:p>
            <a:r>
              <a:rPr lang="en-US" dirty="0" smtClean="0"/>
              <a:t>   - Based on the sentiment analysis results, we provide actionable recommendations to address identified pain points and enhance customer satisfaction. These recommendations are tailored to the specific needs and challenges of the airline, enabling proactive measures to improve service quality and mitigate negative sentiment.</a:t>
            </a:r>
          </a:p>
          <a:p>
            <a:endParaRPr lang="en-US" dirty="0" smtClean="0"/>
          </a:p>
          <a:p>
            <a:r>
              <a:rPr lang="en-US" b="1" dirty="0" smtClean="0"/>
              <a:t>3. Measurable Impact</a:t>
            </a:r>
            <a:r>
              <a:rPr lang="en-US" dirty="0" smtClean="0"/>
              <a:t>:</a:t>
            </a:r>
          </a:p>
          <a:p>
            <a:r>
              <a:rPr lang="en-US" dirty="0" smtClean="0"/>
              <a:t>   - Through the implementation of recommended strategies and initiatives, our sentiment analysis results in a measurable impact on customer sentiment metrics. Whether it's an increase in positive sentiment scores, a reduction in negative feedback, or improvements in overall customer satisfaction ratings, our analysis demonstrates tangible outcomes that contribute to the airline's success.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846254" cy="1324722"/>
          </a:xfrm>
          <a:prstGeom prst="rect">
            <a:avLst/>
          </a:prstGeom>
        </p:spPr>
        <p:txBody>
          <a:bodyPr vert="horz" wrap="square" lIns="0" tIns="16510" rIns="0" bIns="0" rtlCol="0">
            <a:spAutoFit/>
          </a:bodyPr>
          <a:lstStyle/>
          <a:p>
            <a:pPr marL="12700">
              <a:lnSpc>
                <a:spcPct val="100000"/>
              </a:lnSpc>
              <a:spcBef>
                <a:spcPts val="130"/>
              </a:spcBef>
            </a:pPr>
            <a:r>
              <a:rPr lang="en-US" sz="4250" dirty="0" smtClean="0"/>
              <a:t>SENTIMENT ANALYSIS FOR AIRLINE REVIEWS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905000" y="1447800"/>
            <a:ext cx="9599547" cy="5201424"/>
          </a:xfrm>
          <a:prstGeom prst="rect">
            <a:avLst/>
          </a:prstGeom>
          <a:noFill/>
        </p:spPr>
        <p:txBody>
          <a:bodyPr wrap="square" rtlCol="0">
            <a:spAutoFit/>
          </a:bodyPr>
          <a:lstStyle/>
          <a:p>
            <a:endParaRPr lang="en-US" dirty="0" smtClean="0"/>
          </a:p>
          <a:p>
            <a:pPr marL="342900" indent="-342900">
              <a:buFont typeface="+mj-lt"/>
              <a:buAutoNum type="arabicPeriod"/>
            </a:pPr>
            <a:r>
              <a:rPr lang="en-US" sz="2000" b="1" dirty="0" smtClean="0"/>
              <a:t>Introduction</a:t>
            </a:r>
          </a:p>
          <a:p>
            <a:r>
              <a:rPr lang="en-US" dirty="0" smtClean="0"/>
              <a:t>Overview of sentiment analysis purpose for airlines.</a:t>
            </a:r>
          </a:p>
          <a:p>
            <a:r>
              <a:rPr lang="en-US" dirty="0" smtClean="0"/>
              <a:t>Importance of understanding customer sentiment.</a:t>
            </a:r>
          </a:p>
          <a:p>
            <a:r>
              <a:rPr lang="en-US" b="1" dirty="0" smtClean="0"/>
              <a:t>2</a:t>
            </a:r>
            <a:r>
              <a:rPr lang="en-US" dirty="0" smtClean="0"/>
              <a:t>.   </a:t>
            </a:r>
            <a:r>
              <a:rPr lang="en-US" sz="2000" b="1" dirty="0" smtClean="0"/>
              <a:t>Data Collection</a:t>
            </a:r>
          </a:p>
          <a:p>
            <a:r>
              <a:rPr lang="en-US" dirty="0" smtClean="0"/>
              <a:t>Methods for gathering customer feedback data.</a:t>
            </a:r>
          </a:p>
          <a:p>
            <a:r>
              <a:rPr lang="en-US" dirty="0" smtClean="0"/>
              <a:t>Consideration of data sources like social media, surveys, etc.</a:t>
            </a:r>
          </a:p>
          <a:p>
            <a:r>
              <a:rPr lang="en-US" sz="2000" b="1" dirty="0" smtClean="0"/>
              <a:t>3.  Sentiment Analysis Techniques</a:t>
            </a:r>
          </a:p>
          <a:p>
            <a:r>
              <a:rPr lang="en-US" dirty="0" smtClean="0"/>
              <a:t>Explanation of sentiment analysis methods.</a:t>
            </a:r>
          </a:p>
          <a:p>
            <a:r>
              <a:rPr lang="en-US" dirty="0" smtClean="0"/>
              <a:t>Comparison of rule-based, machine learning, and deep learning approaches.</a:t>
            </a:r>
          </a:p>
          <a:p>
            <a:r>
              <a:rPr lang="en-US" sz="2000" b="1" dirty="0" smtClean="0"/>
              <a:t>4.  Analysis and Visualization</a:t>
            </a:r>
          </a:p>
          <a:p>
            <a:r>
              <a:rPr lang="en-US" dirty="0" smtClean="0"/>
              <a:t>Conduct sentiment analysis on collected data.</a:t>
            </a:r>
          </a:p>
          <a:p>
            <a:r>
              <a:rPr lang="en-US" dirty="0" smtClean="0"/>
              <a:t>Visualization of sentiment trends and insights.</a:t>
            </a:r>
          </a:p>
          <a:p>
            <a:r>
              <a:rPr lang="en-US" sz="2000" b="1" dirty="0" smtClean="0"/>
              <a:t>5. Insights and Action Plan</a:t>
            </a:r>
          </a:p>
          <a:p>
            <a:r>
              <a:rPr lang="en-US" dirty="0" smtClean="0"/>
              <a:t>Derive actionable insights from analysis.</a:t>
            </a:r>
          </a:p>
          <a:p>
            <a:r>
              <a:rPr lang="en-US" dirty="0" smtClean="0"/>
              <a:t>Develop a plan for addressing findings to improve customer satisfaction and brand reputation.</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228599"/>
            <a:ext cx="7934325" cy="464870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smtClean="0"/>
              <a:t/>
            </a:r>
            <a:br>
              <a:rPr lang="en-US" sz="4250" spc="10" dirty="0" smtClean="0"/>
            </a:br>
            <a:r>
              <a:rPr lang="en-US" sz="1800" spc="10" dirty="0" smtClean="0"/>
              <a:t>"</a:t>
            </a:r>
            <a:r>
              <a:rPr lang="en-US" sz="1800" b="0" spc="10" dirty="0"/>
              <a:t>In the airline industry, understanding and managing customer sentiment is crucial for maintaining customer satisfaction, loyalty, and brand reputation. However, with the vast amount of unstructured data generated from various sources such as social media, customer reviews, and surveys, extracting meaningful insights becomes challenging. Therefore, the problem statement for sentiment analysis for airlines revolves around developing a robust methodology to accurately analyze and interpret customer sentiment from diverse data sources. This includes addressing challenges such as noisy data, sentiment ambiguity, and the need for real-time analysis. The goal is to derive actionable insights that enable airlines to proactively address issues, enhance the customer experience, and strengthen their competitive position in the market."</a:t>
            </a:r>
            <a:endParaRPr sz="1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92112" y="0"/>
            <a:ext cx="8613775" cy="741869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4250" spc="-20" dirty="0"/>
              <a:t/>
            </a:r>
            <a:br>
              <a:rPr lang="en-US" sz="4250" spc="-20" dirty="0"/>
            </a:br>
            <a:r>
              <a:rPr lang="en-US" sz="1800" spc="-20" dirty="0" smtClean="0"/>
              <a:t>1</a:t>
            </a:r>
            <a:r>
              <a:rPr lang="en-US" sz="1800" spc="-20" dirty="0"/>
              <a:t>. </a:t>
            </a:r>
            <a:r>
              <a:rPr lang="en-US" sz="1800" spc="-20" dirty="0" smtClean="0"/>
              <a:t>Objective: </a:t>
            </a:r>
            <a:r>
              <a:rPr lang="en-US" sz="1800" spc="-20" dirty="0"/>
              <a:t/>
            </a:r>
            <a:br>
              <a:rPr lang="en-US" sz="1800" spc="-20" dirty="0"/>
            </a:br>
            <a:r>
              <a:rPr lang="en-US" sz="1800" spc="-20" dirty="0"/>
              <a:t>   </a:t>
            </a:r>
            <a:r>
              <a:rPr lang="en-US" sz="1800" b="0" spc="-20" dirty="0"/>
              <a:t>- Conduct sentiment analysis on airline customer feedback data to understand customer perceptions and emotions towards the airline's services, brand, and overall experience.</a:t>
            </a:r>
            <a:br>
              <a:rPr lang="en-US" sz="1800" b="0" spc="-20" dirty="0"/>
            </a:br>
            <a:r>
              <a:rPr lang="en-US" sz="1800" spc="-20" dirty="0" smtClean="0"/>
              <a:t>2</a:t>
            </a:r>
            <a:r>
              <a:rPr lang="en-US" sz="1800" spc="-20" dirty="0"/>
              <a:t>. </a:t>
            </a:r>
            <a:r>
              <a:rPr lang="en-US" sz="1800" spc="-20" dirty="0" smtClean="0"/>
              <a:t>Methodology:</a:t>
            </a:r>
            <a:r>
              <a:rPr lang="en-US" sz="1800" spc="-20" dirty="0"/>
              <a:t/>
            </a:r>
            <a:br>
              <a:rPr lang="en-US" sz="1800" spc="-20" dirty="0"/>
            </a:br>
            <a:r>
              <a:rPr lang="en-US" sz="1800" spc="-20" dirty="0"/>
              <a:t>   </a:t>
            </a:r>
            <a:r>
              <a:rPr lang="en-US" sz="1800" b="0" spc="-20" dirty="0"/>
              <a:t>- Gather customer feedback data from multiple sources such as social media, surveys, and review platforms.</a:t>
            </a:r>
            <a:br>
              <a:rPr lang="en-US" sz="1800" b="0" spc="-20" dirty="0"/>
            </a:br>
            <a:r>
              <a:rPr lang="en-US" sz="1800" b="0" spc="-20" dirty="0"/>
              <a:t>   - Preprocess the data to remove noise and standardize text format.</a:t>
            </a:r>
            <a:br>
              <a:rPr lang="en-US" sz="1800" b="0" spc="-20" dirty="0"/>
            </a:br>
            <a:r>
              <a:rPr lang="en-US" sz="1800" spc="-20" dirty="0" smtClean="0"/>
              <a:t>3</a:t>
            </a:r>
            <a:r>
              <a:rPr lang="en-US" sz="1800" spc="-20" dirty="0"/>
              <a:t>. </a:t>
            </a:r>
            <a:r>
              <a:rPr lang="en-US" sz="1800" spc="-20" dirty="0" smtClean="0"/>
              <a:t>Analysis </a:t>
            </a:r>
            <a:r>
              <a:rPr lang="en-US" sz="1800" spc="-20" dirty="0"/>
              <a:t>and </a:t>
            </a:r>
            <a:r>
              <a:rPr lang="en-US" sz="1800" spc="-20" dirty="0" smtClean="0"/>
              <a:t>Insights:</a:t>
            </a:r>
            <a:r>
              <a:rPr lang="en-US" sz="1800" spc="-20" dirty="0"/>
              <a:t/>
            </a:r>
            <a:br>
              <a:rPr lang="en-US" sz="1800" spc="-20" dirty="0"/>
            </a:br>
            <a:r>
              <a:rPr lang="en-US" sz="1800" b="0" spc="-20" dirty="0"/>
              <a:t>   - Analyze sentiment polarity and trends to identify areas of strength and improvement.</a:t>
            </a:r>
            <a:br>
              <a:rPr lang="en-US" sz="1800" b="0" spc="-20" dirty="0"/>
            </a:br>
            <a:r>
              <a:rPr lang="en-US" sz="1800" b="0" spc="-20" dirty="0"/>
              <a:t>   - Extract actionable insights from sentiment analysis results to enhance the customer experience and brand reputation.</a:t>
            </a:r>
            <a:br>
              <a:rPr lang="en-US" sz="1800" b="0" spc="-20" dirty="0"/>
            </a:br>
            <a:r>
              <a:rPr lang="en-US" sz="1800" spc="-20" dirty="0" smtClean="0"/>
              <a:t>4</a:t>
            </a:r>
            <a:r>
              <a:rPr lang="en-US" sz="1800" spc="-20" dirty="0"/>
              <a:t>. **Visualization**:</a:t>
            </a:r>
            <a:br>
              <a:rPr lang="en-US" sz="1800" spc="-20" dirty="0"/>
            </a:br>
            <a:r>
              <a:rPr lang="en-US" sz="1800" spc="-20" dirty="0"/>
              <a:t>   </a:t>
            </a:r>
            <a:r>
              <a:rPr lang="en-US" sz="1800" b="0" spc="-20" dirty="0"/>
              <a:t>- Visualize sentiment analysis results through charts, graphs, and dashboards to facilitate easy interpretation and decision-making.</a:t>
            </a:r>
            <a:br>
              <a:rPr lang="en-US" sz="1800" b="0" spc="-20" dirty="0"/>
            </a:br>
            <a:r>
              <a:rPr lang="en-US" sz="1800" spc="-20" dirty="0" smtClean="0"/>
              <a:t>5</a:t>
            </a:r>
            <a:r>
              <a:rPr lang="en-US" sz="1800" spc="-20" dirty="0"/>
              <a:t>. **Recommendations and Implementation**:</a:t>
            </a:r>
            <a:br>
              <a:rPr lang="en-US" sz="1800" spc="-20" dirty="0"/>
            </a:br>
            <a:r>
              <a:rPr lang="en-US" sz="1800" spc="-20" dirty="0"/>
              <a:t>   </a:t>
            </a:r>
            <a:r>
              <a:rPr lang="en-US" sz="1800" b="0" spc="-20" dirty="0"/>
              <a:t>- Develop recommendations based on insights derived from sentiment analysis.</a:t>
            </a:r>
            <a:br>
              <a:rPr lang="en-US" sz="1800" b="0" spc="-20" dirty="0"/>
            </a:br>
            <a:r>
              <a:rPr lang="en-US" sz="1800" b="0" spc="-20" dirty="0"/>
              <a:t>   - Create an implementation plan outlining steps for addressing identified issues and improving customer satisfaction.</a:t>
            </a:r>
            <a:br>
              <a:rPr lang="en-US" sz="1800" b="0" spc="-20" dirty="0"/>
            </a:br>
            <a:r>
              <a:rPr lang="en-US" sz="1800" b="0" spc="-20" dirty="0"/>
              <a:t>   </a:t>
            </a:r>
            <a:br>
              <a:rPr lang="en-US" sz="1800" b="0" spc="-20" dirty="0"/>
            </a:br>
            <a:r>
              <a:rPr lang="en-US" sz="4250" spc="-20" dirty="0" smtClean="0"/>
              <a:t> </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 y="1"/>
            <a:ext cx="9505950" cy="6049092"/>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smtClean="0"/>
              <a:t>U</a:t>
            </a:r>
            <a:r>
              <a:rPr sz="3200" spc="10" dirty="0" smtClean="0"/>
              <a:t>S</a:t>
            </a:r>
            <a:r>
              <a:rPr sz="3200" spc="-25" dirty="0" smtClean="0"/>
              <a:t>E</a:t>
            </a:r>
            <a:r>
              <a:rPr sz="3200" spc="-10" dirty="0" smtClean="0"/>
              <a:t>R</a:t>
            </a:r>
            <a:r>
              <a:rPr sz="3200" spc="5" dirty="0" smtClean="0"/>
              <a:t>S?</a:t>
            </a:r>
            <a:r>
              <a:rPr lang="en-US" sz="3200" spc="5" dirty="0" smtClean="0"/>
              <a:t/>
            </a:r>
            <a:br>
              <a:rPr lang="en-US" sz="3200" spc="5" dirty="0" smtClean="0"/>
            </a:br>
            <a:r>
              <a:rPr lang="en-US" sz="3200" spc="5" dirty="0"/>
              <a:t/>
            </a:r>
            <a:br>
              <a:rPr lang="en-US" sz="3200" spc="5" dirty="0"/>
            </a:br>
            <a:r>
              <a:rPr lang="en-US" sz="1600" b="0" spc="5" dirty="0" smtClean="0"/>
              <a:t>1</a:t>
            </a:r>
            <a:r>
              <a:rPr lang="en-US" sz="1800" b="0" spc="5" dirty="0"/>
              <a:t>. </a:t>
            </a:r>
            <a:r>
              <a:rPr lang="en-US" sz="1800" spc="5" dirty="0" smtClean="0"/>
              <a:t>Customer </a:t>
            </a:r>
            <a:r>
              <a:rPr lang="en-US" sz="1800" spc="5" dirty="0"/>
              <a:t>Experience </a:t>
            </a:r>
            <a:r>
              <a:rPr lang="en-US" sz="1800" spc="5" dirty="0" smtClean="0"/>
              <a:t>Teams</a:t>
            </a:r>
            <a:r>
              <a:rPr lang="en-US" sz="1600" spc="5" dirty="0" smtClean="0"/>
              <a:t>:</a:t>
            </a:r>
            <a:r>
              <a:rPr lang="en-US" sz="1600" spc="5" dirty="0"/>
              <a:t/>
            </a:r>
            <a:br>
              <a:rPr lang="en-US" sz="1600" spc="5" dirty="0"/>
            </a:br>
            <a:r>
              <a:rPr lang="en-US" sz="1600" b="0" spc="5" dirty="0"/>
              <a:t>   - Customer experience teams within the airline are primary end users. They utilize sentiment analysis insights to understand customer satisfaction levels, identify pain points in the customer journey, and prioritize improvements to enhance overall customer experience.</a:t>
            </a:r>
            <a:br>
              <a:rPr lang="en-US" sz="1600" b="0" spc="5" dirty="0"/>
            </a:br>
            <a:r>
              <a:rPr lang="en-US" sz="1600" b="0" spc="5" dirty="0" smtClean="0"/>
              <a:t/>
            </a:r>
            <a:br>
              <a:rPr lang="en-US" sz="1600" b="0" spc="5" dirty="0" smtClean="0"/>
            </a:br>
            <a:r>
              <a:rPr lang="en-US" sz="1600" b="0" spc="5" dirty="0" smtClean="0"/>
              <a:t>2</a:t>
            </a:r>
            <a:r>
              <a:rPr lang="en-US" sz="1800" b="0" spc="5" dirty="0"/>
              <a:t>. </a:t>
            </a:r>
            <a:r>
              <a:rPr lang="en-US" sz="1800" spc="5" dirty="0" smtClean="0"/>
              <a:t>Marketing Departments</a:t>
            </a:r>
            <a:r>
              <a:rPr lang="en-US" sz="1600" b="0" spc="5" dirty="0" smtClean="0"/>
              <a:t>:</a:t>
            </a:r>
            <a:r>
              <a:rPr lang="en-US" sz="1600" b="0" spc="5" dirty="0"/>
              <a:t/>
            </a:r>
            <a:br>
              <a:rPr lang="en-US" sz="1600" b="0" spc="5" dirty="0"/>
            </a:br>
            <a:r>
              <a:rPr lang="en-US" sz="1600" b="0" spc="5" dirty="0"/>
              <a:t>   - Marketing departments utilize sentiment analysis to gauge public perception of the airline's brand, advertising campaigns, and promotional efforts. Insights from sentiment analysis help in crafting targeted marketing strategies and messaging.</a:t>
            </a:r>
            <a:br>
              <a:rPr lang="en-US" sz="1600" b="0" spc="5" dirty="0"/>
            </a:br>
            <a:r>
              <a:rPr lang="en-US" sz="1600" b="0" spc="5" dirty="0" smtClean="0"/>
              <a:t/>
            </a:r>
            <a:br>
              <a:rPr lang="en-US" sz="1600" b="0" spc="5" dirty="0" smtClean="0"/>
            </a:br>
            <a:r>
              <a:rPr lang="en-US" sz="1600" b="0" spc="5" dirty="0" smtClean="0"/>
              <a:t>3</a:t>
            </a:r>
            <a:r>
              <a:rPr lang="en-US" sz="1800" b="0" spc="5" dirty="0"/>
              <a:t>. </a:t>
            </a:r>
            <a:r>
              <a:rPr lang="en-US" sz="1800" spc="5" dirty="0" smtClean="0"/>
              <a:t>Operations </a:t>
            </a:r>
            <a:r>
              <a:rPr lang="en-US" sz="1800" spc="5" dirty="0"/>
              <a:t>and Service </a:t>
            </a:r>
            <a:r>
              <a:rPr lang="en-US" sz="1800" spc="5" dirty="0" smtClean="0"/>
              <a:t>Teams</a:t>
            </a:r>
            <a:r>
              <a:rPr lang="en-US" sz="1800" b="0" spc="5" dirty="0" smtClean="0"/>
              <a:t>:</a:t>
            </a:r>
            <a:r>
              <a:rPr lang="en-US" sz="1800" b="0" spc="5" dirty="0"/>
              <a:t/>
            </a:r>
            <a:br>
              <a:rPr lang="en-US" sz="1800" b="0" spc="5" dirty="0"/>
            </a:br>
            <a:r>
              <a:rPr lang="en-US" sz="1600" b="0" spc="5" dirty="0"/>
              <a:t>   - Operations and service teams rely on sentiment analysis to identify operational inefficiencies and service gaps. They use sentiment analysis insights to optimize processes, improve service quality, and address customer complaints in real-time.</a:t>
            </a:r>
            <a:br>
              <a:rPr lang="en-US" sz="1600" b="0" spc="5" dirty="0"/>
            </a:br>
            <a:r>
              <a:rPr lang="en-US" sz="1600" b="0" spc="5" dirty="0" smtClean="0"/>
              <a:t/>
            </a:r>
            <a:br>
              <a:rPr lang="en-US" sz="1600" b="0" spc="5" dirty="0" smtClean="0"/>
            </a:br>
            <a:r>
              <a:rPr lang="en-US" sz="1600" b="0" spc="5" dirty="0" smtClean="0"/>
              <a:t>4</a:t>
            </a:r>
            <a:r>
              <a:rPr lang="en-US" sz="1600" b="0" spc="5" dirty="0"/>
              <a:t>. </a:t>
            </a:r>
            <a:r>
              <a:rPr lang="en-US" sz="1800" spc="5" dirty="0" smtClean="0"/>
              <a:t>Product </a:t>
            </a:r>
            <a:r>
              <a:rPr lang="en-US" sz="1800" spc="5" dirty="0"/>
              <a:t>Development </a:t>
            </a:r>
            <a:r>
              <a:rPr lang="en-US" sz="1800" spc="5" dirty="0" smtClean="0"/>
              <a:t>Teams:</a:t>
            </a:r>
            <a:r>
              <a:rPr lang="en-US" sz="1800" spc="5" dirty="0"/>
              <a:t/>
            </a:r>
            <a:br>
              <a:rPr lang="en-US" sz="1800" spc="5" dirty="0"/>
            </a:br>
            <a:r>
              <a:rPr lang="en-US" sz="1600" b="0" spc="5" dirty="0"/>
              <a:t>   - Product development teams leverage sentiment analysis to gather feedback on existing services and products. Insights derived from sentiment analysis aid in the development of new offerings and enhancements to meet customer needs and preferences.</a:t>
            </a:r>
            <a:br>
              <a:rPr lang="en-US" sz="1600" b="0" spc="5" dirty="0"/>
            </a:br>
            <a:endParaRPr sz="16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321106"/>
            <a:ext cx="10795253" cy="567463"/>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p:cNvSpPr txBox="1"/>
          <p:nvPr/>
        </p:nvSpPr>
        <p:spPr>
          <a:xfrm>
            <a:off x="2908753" y="1027509"/>
            <a:ext cx="6153150" cy="5539978"/>
          </a:xfrm>
          <a:prstGeom prst="rect">
            <a:avLst/>
          </a:prstGeom>
          <a:noFill/>
        </p:spPr>
        <p:txBody>
          <a:bodyPr wrap="square" rtlCol="0">
            <a:spAutoFit/>
          </a:bodyPr>
          <a:lstStyle/>
          <a:p>
            <a:r>
              <a:rPr lang="en-US" b="1" dirty="0" smtClean="0"/>
              <a:t>1.Comprehensive Sentiment Analysis:</a:t>
            </a:r>
          </a:p>
          <a:p>
            <a:r>
              <a:rPr lang="en-US" dirty="0" smtClean="0"/>
              <a:t>   </a:t>
            </a:r>
            <a:r>
              <a:rPr lang="en-US" sz="1600" dirty="0" smtClean="0"/>
              <a:t>- Our solution offers a comprehensive sentiment analysis framework tailored specifically for the airline industry. By analyzing customer feedback from diverse sources such as social media, surveys, and review platforms, we provide a holistic view of customer sentiment towards the airline.</a:t>
            </a:r>
          </a:p>
          <a:p>
            <a:endParaRPr lang="en-US" dirty="0" smtClean="0"/>
          </a:p>
          <a:p>
            <a:r>
              <a:rPr lang="en-US" dirty="0" smtClean="0"/>
              <a:t>2</a:t>
            </a:r>
            <a:r>
              <a:rPr lang="en-US" b="1" dirty="0" smtClean="0"/>
              <a:t>. Actionable Insights:</a:t>
            </a:r>
          </a:p>
          <a:p>
            <a:r>
              <a:rPr lang="en-US" dirty="0" smtClean="0"/>
              <a:t>   </a:t>
            </a:r>
            <a:r>
              <a:rPr lang="en-US" sz="1600" dirty="0" smtClean="0"/>
              <a:t>- We deliver actionable insights derived from sentiment analysis results, enabling airlines to identify key areas of improvement and prioritize efforts to enhance the customer experience. Our solution helps in pinpointing specific pain points, addressing customer complaints, and optimizing service delivery.</a:t>
            </a:r>
          </a:p>
          <a:p>
            <a:endParaRPr lang="en-US" dirty="0" smtClean="0"/>
          </a:p>
          <a:p>
            <a:r>
              <a:rPr lang="en-US" dirty="0" smtClean="0"/>
              <a:t>3</a:t>
            </a:r>
            <a:r>
              <a:rPr lang="en-US" b="1" dirty="0" smtClean="0"/>
              <a:t>. Real-time Monitoring</a:t>
            </a:r>
            <a:r>
              <a:rPr lang="en-US" dirty="0" smtClean="0"/>
              <a:t>:</a:t>
            </a:r>
          </a:p>
          <a:p>
            <a:r>
              <a:rPr lang="en-US" dirty="0" smtClean="0"/>
              <a:t>   - </a:t>
            </a:r>
            <a:r>
              <a:rPr lang="en-US" sz="1600" dirty="0" smtClean="0"/>
              <a:t>Our solution enables real-time monitoring of customer sentiment, allowing airlines to promptly respond to emerging issues and trends. By continuously analyzing feedback data, airlines can stay agile and proactive in addressing customer concerns, thereby fostering greater customer satisfaction and loyalty.</a:t>
            </a:r>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09600" y="1524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362200" y="830580"/>
            <a:ext cx="8020050" cy="5632311"/>
          </a:xfrm>
          <a:prstGeom prst="rect">
            <a:avLst/>
          </a:prstGeom>
          <a:noFill/>
        </p:spPr>
        <p:txBody>
          <a:bodyPr wrap="square" rtlCol="0">
            <a:spAutoFit/>
          </a:bodyPr>
          <a:lstStyle/>
          <a:p>
            <a:endParaRPr lang="en-US" dirty="0"/>
          </a:p>
          <a:p>
            <a:r>
              <a:rPr lang="en-US" b="1" dirty="0"/>
              <a:t>Tailored Insights</a:t>
            </a:r>
            <a:r>
              <a:rPr lang="en-US" dirty="0"/>
              <a:t>:</a:t>
            </a:r>
          </a:p>
          <a:p>
            <a:pPr lvl="1"/>
            <a:r>
              <a:rPr lang="en-US" dirty="0"/>
              <a:t>Our solution delivers tailored insights by understanding the unique nuances of the airline industry. We go beyond generic sentiment analysis to provide specific insights relevant to airline operations, such as flight experiences, booking processes, and onboard services, ensuring that airlines receive actionable recommendations that directly impact customer satisfaction.</a:t>
            </a:r>
          </a:p>
          <a:p>
            <a:r>
              <a:rPr lang="en-US" b="1" dirty="0"/>
              <a:t>Predictive Analytics</a:t>
            </a:r>
            <a:r>
              <a:rPr lang="en-US" dirty="0"/>
              <a:t>:</a:t>
            </a:r>
          </a:p>
          <a:p>
            <a:pPr lvl="1"/>
            <a:r>
              <a:rPr lang="en-US" dirty="0"/>
              <a:t>We utilize advanced predictive analytics techniques to forecast future sentiment trends based on historical data and external factors such as seasonality, events, and market trends. By anticipating shifts in customer sentiment, airlines can proactively implement strategies to mitigate negative sentiment and capitalize on positive sentiment, staying ahead of the competition.</a:t>
            </a:r>
          </a:p>
          <a:p>
            <a:r>
              <a:rPr lang="en-US" b="1" dirty="0"/>
              <a:t>360-Degree Sentiment Monitoring</a:t>
            </a:r>
            <a:r>
              <a:rPr lang="en-US" dirty="0"/>
              <a:t>:</a:t>
            </a:r>
          </a:p>
          <a:p>
            <a:pPr lvl="1"/>
            <a:r>
              <a:rPr lang="en-US" dirty="0"/>
              <a:t>Our solution offers a 360-degree approach to sentiment monitoring, capturing feedback from all touchpoints along the customer journey, including pre-flight, in-flight, and post-flight experiences. This comprehensive coverage allows airlines to gain a holistic understanding of customer sentiment and make informed decisions to improve overall customer satisfaction.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 name="Picture 9"/>
          <p:cNvPicPr>
            <a:picLocks noChangeAspect="1"/>
          </p:cNvPicPr>
          <p:nvPr/>
        </p:nvPicPr>
        <p:blipFill>
          <a:blip r:embed="rId3"/>
          <a:stretch>
            <a:fillRect/>
          </a:stretch>
        </p:blipFill>
        <p:spPr>
          <a:xfrm>
            <a:off x="21772" y="1677307"/>
            <a:ext cx="5148763" cy="3453873"/>
          </a:xfrm>
          <a:prstGeom prst="rect">
            <a:avLst/>
          </a:prstGeom>
        </p:spPr>
      </p:pic>
      <p:pic>
        <p:nvPicPr>
          <p:cNvPr id="11" name="Picture 10"/>
          <p:cNvPicPr>
            <a:picLocks noChangeAspect="1"/>
          </p:cNvPicPr>
          <p:nvPr/>
        </p:nvPicPr>
        <p:blipFill>
          <a:blip r:embed="rId4"/>
          <a:stretch>
            <a:fillRect/>
          </a:stretch>
        </p:blipFill>
        <p:spPr>
          <a:xfrm>
            <a:off x="5410200" y="1695450"/>
            <a:ext cx="6248018" cy="248869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TotalTime>
  <Words>677</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Sandhiya N</vt:lpstr>
      <vt:lpstr>SENTIMENT ANALYSIS FOR AIRLINE REVIEWS</vt:lpstr>
      <vt:lpstr>AGENDA</vt:lpstr>
      <vt:lpstr>PROBLEM STATEMENT  "In the airline industry, understanding and managing customer sentiment is crucial for maintaining customer satisfaction, loyalty, and brand reputation. However, with the vast amount of unstructured data generated from various sources such as social media, customer reviews, and surveys, extracting meaningful insights becomes challenging. Therefore, the problem statement for sentiment analysis for airlines revolves around developing a robust methodology to accurately analyze and interpret customer sentiment from diverse data sources. This includes addressing challenges such as noisy data, sentiment ambiguity, and the need for real-time analysis. The goal is to derive actionable insights that enable airlines to proactively address issues, enhance the customer experience, and strengthen their competitive position in the market."</vt:lpstr>
      <vt:lpstr>PROJECT OVERVIEW 1. Objective:     - Conduct sentiment analysis on airline customer feedback data to understand customer perceptions and emotions towards the airline's services, brand, and overall experience. 2. Methodology:    - Gather customer feedback data from multiple sources such as social media, surveys, and review platforms.    - Preprocess the data to remove noise and standardize text format. 3. Analysis and Insights:    - Analyze sentiment polarity and trends to identify areas of strength and improvement.    - Extract actionable insights from sentiment analysis results to enhance the customer experience and brand reputation. 4. **Visualization**:    - Visualize sentiment analysis results through charts, graphs, and dashboards to facilitate easy interpretation and decision-making. 5. **Recommendations and Implementation**:    - Develop recommendations based on insights derived from sentiment analysis.    - Create an implementation plan outlining steps for addressing identified issues and improving customer satisfaction.      </vt:lpstr>
      <vt:lpstr>WHO ARE THE END USERS?  1. Customer Experience Teams:    - Customer experience teams within the airline are primary end users. They utilize sentiment analysis insights to understand customer satisfaction levels, identify pain points in the customer journey, and prioritize improvements to enhance overall customer experience.  2. Marketing Departments:    - Marketing departments utilize sentiment analysis to gauge public perception of the airline's brand, advertising campaigns, and promotional efforts. Insights from sentiment analysis help in crafting targeted marketing strategies and messaging.  3. Operations and Service Teams:    - Operations and service teams rely on sentiment analysis to identify operational inefficiencies and service gaps. They use sentiment analysis insights to optimize processes, improve service quality, and address customer complaints in real-time.  4. Product Development Teams:    - Product development teams leverage sentiment analysis to gather feedback on existing services and products. Insights derived from sentiment analysis aid in the development of new offerings and enhancements to meet customer needs and preferences. </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Sandhiya N</dc:title>
  <dc:creator>Administrator</dc:creator>
  <cp:lastModifiedBy>Administrator</cp:lastModifiedBy>
  <cp:revision>5</cp:revision>
  <dcterms:created xsi:type="dcterms:W3CDTF">2024-04-04T05:25:32Z</dcterms:created>
  <dcterms:modified xsi:type="dcterms:W3CDTF">2024-04-25T07:48:34Z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