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2" name="TextBox 13"/>
          <p:cNvSpPr txBox="1"/>
          <p:nvPr/>
        </p:nvSpPr>
        <p:spPr>
          <a:xfrm>
            <a:off x="2554542" y="3314150"/>
            <a:ext cx="8610600" cy="17424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latin typeface="Arial"/>
              </a:rPr>
              <a:t>STUDENT NAME:</a:t>
            </a:r>
            <a:r>
              <a:rPr altLang="en-US" sz="2400" lang="en-IN">
                <a:latin typeface="Calibri"/>
              </a:rPr>
              <a:t> </a:t>
            </a:r>
            <a:r>
              <a:rPr altLang="en-US" sz="2400" lang="en-US">
                <a:latin typeface="Calibri"/>
              </a:rPr>
              <a:t>S</a:t>
            </a:r>
            <a:r>
              <a:rPr altLang="en-US" sz="2400" lang="en-US">
                <a:latin typeface="Calibri"/>
              </a:rPr>
              <a:t>a</a:t>
            </a:r>
            <a:r>
              <a:rPr altLang="en-US" sz="2400" lang="en-US">
                <a:latin typeface="Calibri"/>
              </a:rPr>
              <a:t>n</a:t>
            </a:r>
            <a:r>
              <a:rPr altLang="en-US" sz="2400" lang="en-US">
                <a:latin typeface="Calibri"/>
              </a:rPr>
              <a:t>d</a:t>
            </a:r>
            <a:r>
              <a:rPr altLang="en-US" sz="2400" lang="en-US">
                <a:latin typeface="Calibri"/>
              </a:rPr>
              <a:t>h</a:t>
            </a:r>
            <a:r>
              <a:rPr altLang="en-US" sz="2400" lang="en-US">
                <a:latin typeface="Calibri"/>
              </a:rPr>
              <a:t>i</a:t>
            </a:r>
            <a:r>
              <a:rPr altLang="en-US" sz="2400" lang="en-US">
                <a:latin typeface="Calibri"/>
              </a:rPr>
              <a:t>y</a:t>
            </a:r>
            <a:r>
              <a:rPr altLang="en-US" sz="2400" lang="en-US">
                <a:latin typeface="Calibri"/>
              </a:rPr>
              <a:t>a</a:t>
            </a:r>
            <a:r>
              <a:rPr altLang="en-US" sz="2400" lang="en-US">
                <a:latin typeface="Calibri"/>
              </a:rPr>
              <a:t>.</a:t>
            </a:r>
            <a:r>
              <a:rPr altLang="en-US" sz="2400" lang="en-US">
                <a:latin typeface="Calibri"/>
              </a:rPr>
              <a:t>M</a:t>
            </a:r>
            <a:endParaRPr dirty="0" sz="2400" lang="en-US"/>
          </a:p>
          <a:p>
            <a:r>
              <a:rPr dirty="0" sz="2400" lang="en-US">
                <a:latin typeface="Arial"/>
              </a:rPr>
              <a:t>REGISTER NO:</a:t>
            </a:r>
            <a:r>
              <a:rPr altLang="en-US" dirty="0" sz="2400" lang="en-IN">
                <a:latin typeface="Calibri"/>
              </a:rPr>
              <a:t> 312212</a:t>
            </a:r>
            <a:r>
              <a:rPr altLang="en-US" dirty="0" sz="2400" lang="en-US">
                <a:latin typeface="Calibri"/>
              </a:rPr>
              <a:t>8</a:t>
            </a:r>
            <a:r>
              <a:rPr altLang="en-US" dirty="0" sz="2400" lang="en-US">
                <a:latin typeface="Calibri"/>
              </a:rPr>
              <a:t>5</a:t>
            </a:r>
            <a:r>
              <a:rPr altLang="en-US" dirty="0" sz="2400" lang="en-US">
                <a:latin typeface="Calibri"/>
              </a:rPr>
              <a:t>6</a:t>
            </a:r>
            <a:r>
              <a:rPr altLang="en-US" dirty="0" sz="2400" lang="en-US">
                <a:latin typeface="Calibri"/>
              </a:rPr>
              <a:t> </a:t>
            </a:r>
            <a:r>
              <a:rPr altLang="en-US" dirty="0" sz="2400" lang="en-US">
                <a:latin typeface="Calibri"/>
              </a:rPr>
              <a:t>u</a:t>
            </a:r>
            <a:r>
              <a:rPr altLang="en-US" dirty="0" sz="2400" lang="en-US">
                <a:latin typeface="Calibri"/>
              </a:rPr>
              <a:t>n</a:t>
            </a:r>
            <a:r>
              <a:rPr altLang="en-US" dirty="0" sz="2400" lang="en-US">
                <a:latin typeface="Calibri"/>
              </a:rPr>
              <a:t>m</a:t>
            </a:r>
            <a:r>
              <a:rPr altLang="en-US" dirty="0" sz="2400" lang="en-US">
                <a:latin typeface="Calibri"/>
              </a:rPr>
              <a:t>1</a:t>
            </a:r>
            <a:r>
              <a:rPr altLang="en-US" dirty="0" sz="2400" lang="en-US">
                <a:latin typeface="Calibri"/>
              </a:rPr>
              <a:t>4</a:t>
            </a:r>
            <a:r>
              <a:rPr altLang="en-US" dirty="0" sz="2400" lang="en-US">
                <a:latin typeface="Calibri"/>
              </a:rPr>
              <a:t>5</a:t>
            </a:r>
            <a:r>
              <a:rPr altLang="en-US" dirty="0" sz="2400" lang="en-US">
                <a:latin typeface="Calibri"/>
              </a:rPr>
              <a:t>1</a:t>
            </a:r>
            <a:r>
              <a:rPr altLang="en-US" dirty="0" sz="2400" lang="en-US">
                <a:latin typeface="Calibri"/>
              </a:rPr>
              <a:t>2</a:t>
            </a:r>
            <a:r>
              <a:rPr altLang="en-US" dirty="0" sz="2400" lang="en-US">
                <a:latin typeface="Calibri"/>
              </a:rPr>
              <a:t>0</a:t>
            </a:r>
            <a:r>
              <a:rPr altLang="en-US" dirty="0" sz="2400" lang="en-US">
                <a:latin typeface="Calibri"/>
              </a:rPr>
              <a:t>2</a:t>
            </a:r>
            <a:r>
              <a:rPr altLang="en-US" dirty="0" sz="2400" lang="en-US">
                <a:latin typeface="Calibri"/>
              </a:rPr>
              <a:t>2</a:t>
            </a:r>
            <a:r>
              <a:rPr altLang="en-US" dirty="0" sz="2400" lang="en-US">
                <a:latin typeface="Calibri"/>
              </a:rPr>
              <a:t>g</a:t>
            </a:r>
            <a:r>
              <a:rPr altLang="en-US" dirty="0" sz="2400" lang="en-US">
                <a:latin typeface="Calibri"/>
              </a:rPr>
              <a:t>1</a:t>
            </a:r>
            <a:r>
              <a:rPr altLang="en-US" dirty="0" sz="2400" lang="en-US">
                <a:latin typeface="Calibri"/>
              </a:rPr>
              <a:t>0</a:t>
            </a:r>
            <a:r>
              <a:rPr altLang="en-US" dirty="0" sz="2400" lang="en-US">
                <a:latin typeface="Calibri"/>
              </a:rPr>
              <a:t>6</a:t>
            </a:r>
            <a:endParaRPr dirty="0" sz="2400" lang="en-US"/>
          </a:p>
          <a:p>
            <a:r>
              <a:rPr dirty="0" sz="2400" lang="en-US">
                <a:latin typeface="Arial"/>
              </a:rPr>
              <a:t>DEPARTMENT:</a:t>
            </a:r>
            <a:r>
              <a:rPr altLang="en-US" dirty="0" sz="2400" lang="en-IN">
                <a:latin typeface="Calibri"/>
              </a:rPr>
              <a:t> B.COM[GENERAL]</a:t>
            </a:r>
            <a:endParaRPr dirty="0" sz="2400" lang="en-US"/>
          </a:p>
          <a:p>
            <a:r>
              <a:rPr dirty="0" sz="2400" lang="en-US">
                <a:latin typeface="Arial"/>
              </a:rPr>
              <a:t>COLLEGE</a:t>
            </a:r>
            <a:r>
              <a:rPr altLang="en-US" dirty="0" sz="2400" lang="en-IN">
                <a:latin typeface="Calibri"/>
              </a:rPr>
              <a:t> : Mahalashmi Women’s College Of Arts And Science</a:t>
            </a:r>
            <a:endParaRPr dirty="0" sz="2400" lang="en-US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593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4384041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3962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 flipH="1" flipV="1">
          <a:off x="-2419672" y="5925185"/>
          <a:ext cx="2006345" cy="177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1015" y="1159008"/>
            <a:ext cx="10907941" cy="593504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786730"/>
            <a:ext cx="7340203" cy="2311401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273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6662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d1ba1cb9b0ea4f9698a068e82e4bfaec</vt:lpwstr>
  </property>
  <property fmtid="{D5CDD505-2E9C-101B-9397-08002B2CF9AE}" pid="5" name="KSOProductBuildVer">
    <vt:lpwstr>1033-12.2.0.18165</vt:lpwstr>
  </property>
</Properties>
</file>