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8.jpe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6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8.jpe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1.jpe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r>
              <a:rPr lang="en-IN" sz="2400"/>
              <a:t> R.SANDHIYA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 312216517 autunm1647cb1221647006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BBM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:R.B.GOTHI JAIN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9D7CCB-CB3D-5985-5680-B452BFCD6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819274"/>
            <a:ext cx="6858000" cy="32194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04DFC2-0CEE-6D9C-1807-DE0A20471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919287"/>
            <a:ext cx="6858000" cy="3019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84D16E-9886-0723-B4C2-D5AC0391D9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19666"/>
            <a:ext cx="2438400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B5B5CE-F07E-47E1-7A0E-F9C2D0588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138362"/>
            <a:ext cx="54864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3704053" y="2141220"/>
            <a:ext cx="5830472" cy="6781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A80247-4996-FFB6-C43C-C036B5191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70" y="1552524"/>
            <a:ext cx="10134192" cy="49149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26437F-04ED-9E23-ED77-F5B2617E4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84791"/>
            <a:ext cx="10362818" cy="46826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91DB2-D55D-4D49-8ACD-CA4E1D7B9D4A}"/>
              </a:ext>
            </a:extLst>
          </p:cNvPr>
          <p:cNvSpPr txBox="1"/>
          <p:nvPr/>
        </p:nvSpPr>
        <p:spPr>
          <a:xfrm>
            <a:off x="5185675" y="2520712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Organization</a:t>
            </a:r>
          </a:p>
          <a:p>
            <a:pPr algn="l"/>
            <a:r>
              <a:rPr lang="en-IN" dirty="0"/>
              <a:t>Students</a:t>
            </a:r>
          </a:p>
          <a:p>
            <a:pPr algn="l"/>
            <a:r>
              <a:rPr lang="en-IN" dirty="0"/>
              <a:t>company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C467DC-C473-2C4D-B060-E0E88FDB27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763" y="1596286"/>
            <a:ext cx="8403083" cy="44806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E9DBD7-D032-9D75-2789-CE0DFEF1A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2433841"/>
            <a:ext cx="68580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893816-05B9-7B06-27DF-884204CA6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418053"/>
            <a:ext cx="8229702" cy="54399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rvani8797@gmail.com</cp:lastModifiedBy>
  <cp:revision>14</cp:revision>
  <dcterms:created xsi:type="dcterms:W3CDTF">2024-03-29T15:07:22Z</dcterms:created>
  <dcterms:modified xsi:type="dcterms:W3CDTF">2024-09-02T05:40:28Z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