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7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74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3276685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NAME:G. SANDHIYA</a:t>
            </a:r>
            <a:endParaRPr lang="en-US" sz="2400"/>
          </a:p>
          <a:p>
            <a:r>
              <a:rPr lang="en-US" sz="2400" dirty="0"/>
              <a:t>REGISTER NO: 312212739 (unm14512022j46)</a:t>
            </a:r>
            <a:endParaRPr lang="en-US" sz="2400" dirty="0"/>
          </a:p>
          <a:p>
            <a:r>
              <a:rPr lang="en-US" sz="2400" dirty="0"/>
              <a:t>DEPARTMENT: B.COM(ACCOUNTING&amp;FINANCE)</a:t>
            </a:r>
            <a:endParaRPr lang="en-US" sz="2400" dirty="0"/>
          </a:p>
          <a:p>
            <a:r>
              <a:rPr lang="en-US" sz="2400" dirty="0"/>
              <a:t>COLLEGE:mahalasmi women’s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914400" y="1296035"/>
            <a:ext cx="7848600" cy="458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Data Collection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Download the data from edunet student’s dashboard.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Feature Collection: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 Highlighted data which is required using the fill option.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Data Cleaning: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Identified the missing values using conditional formatting.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Removed/ fittered the missing data using fitter-fitter by colour.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Performance Level: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Performance Analysis is based on Department type is fittered by </a:t>
            </a:r>
            <a:endParaRPr 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sz="2000"/>
              <a:t>      gender (male employees)       </a:t>
            </a: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54" y="609345"/>
            <a:ext cx="5800851" cy="15240"/>
          </a:xfrm>
        </p:spPr>
        <p:txBody>
          <a:bodyPr/>
          <a:p>
            <a:r>
              <a:rPr lang="en-US" sz="100"/>
              <a:t>.</a:t>
            </a:r>
            <a:endParaRPr lang="en-US" sz="10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0" y="609600"/>
            <a:ext cx="8534400" cy="4210685"/>
          </a:xfrm>
        </p:spPr>
        <p:txBody>
          <a:bodyPr>
            <a:noAutofit/>
          </a:bodyPr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6800" y="6323965"/>
            <a:ext cx="6830060" cy="1142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685800" y="144780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9200" y="1600200"/>
            <a:ext cx="781304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209800"/>
            <a:ext cx="687705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Employee performance analysis is made to identify the     performance level of an employee in each department.</a:t>
            </a:r>
            <a:endParaRPr lang="en-US" sz="2000"/>
          </a:p>
          <a:p>
            <a:pPr marL="285750" indent="-28575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It helps to track the activities and growth of the employees in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wholly by department wise.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grant renumeration or appreciation for the </a:t>
            </a:r>
            <a:endParaRPr lang="en-US" sz="2000"/>
          </a:p>
          <a:p>
            <a:pPr indent="0">
              <a:buClr>
                <a:srgbClr val="000000"/>
              </a:buClr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respected one. 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676275" y="2150110"/>
            <a:ext cx="7251065" cy="371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Analysing the performance of the employees by considering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the various factors like rating,performance level,gender,zone,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type etc.</a:t>
            </a:r>
            <a:endParaRPr lang="en-US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/>
              <a:t>  </a:t>
            </a:r>
            <a:r>
              <a:rPr lang="en-US" sz="2000"/>
              <a:t> In order to identify the trend and performance on different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category in a company or in an organisation.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Char char="●"/>
            </a:pPr>
            <a:r>
              <a:rPr lang="en-US" sz="2000"/>
              <a:t>   And it helps to identify which sector’s performance is high </a:t>
            </a:r>
            <a:endParaRPr lang="en-US" sz="2000"/>
          </a:p>
          <a:p>
            <a:pPr indent="0">
              <a:buSzPct val="115000"/>
              <a:buFont typeface="Arial" panose="020B0604020202020204" pitchFamily="34" charset="0"/>
              <a:buNone/>
            </a:pPr>
            <a:r>
              <a:rPr lang="en-US" sz="2000"/>
              <a:t>      better and low.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752600" y="2367280"/>
            <a:ext cx="6813550" cy="284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Companies like IT sectors.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Industries.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Banks.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Marketing field.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It helps to analyze the current status of their companies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or organisations by heirarchical members.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1035" y="2262505"/>
            <a:ext cx="5369560" cy="353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Conditional formatting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Fittering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Formula used to identify 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Pivot table for summarising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Graph- for data visualization ( in units)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sz="2000"/>
              <a:t>Pie chart- to figure out the overall performance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percentage of the each department.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762000" y="1905000"/>
            <a:ext cx="8539480" cy="435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  </a:t>
            </a:r>
            <a:r>
              <a:rPr lang="en-US" sz="2000"/>
              <a:t>Employee data downloadeed from edunet dashboard.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  Features: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r>
              <a:rPr lang="en-US" sz="2000"/>
              <a:t>                Totally 26 features were available. In that 11 features were considered.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ID - in numbers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Names - in text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type.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Performance level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Gender - male,female.</a:t>
            </a: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Employee rating    </a:t>
            </a:r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362200" y="2286000"/>
            <a:ext cx="7491730" cy="1356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To identify the performance level.</a:t>
            </a:r>
            <a:endParaRPr lang="en-US" sz="2000"/>
          </a:p>
          <a:p>
            <a:r>
              <a:rPr lang="en-US" sz="2000"/>
              <a:t> =IFS(28&gt;=5,”VERY HIGH”,28&gt;=4”HIGH”,28&gt;=3,”MED”,TRUE,”LOW”)</a:t>
            </a: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