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ln w="57150">
              <a:solidFill>
                <a:srgbClr val="4D93D9"/>
              </a:solidFill>
              <a:prstDash val="solid"/>
            </a:ln>
            <a:effectLst/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ln>
              <a:solidFill>
                <a:srgbClr val="F1A983"/>
              </a:solidFill>
              <a:prstDash val="solid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I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ln w="38100">
              <a:solidFill>
                <a:srgbClr val="000000"/>
              </a:solidFill>
              <a:prstDash val="solid"/>
            </a:ln>
            <a:effectLst/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marker val="1"/>
        <c:axId val="63816448"/>
        <c:axId val="63818368"/>
      </c:lineChart>
      <c:catAx>
        <c:axId val="63816448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I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18368"/>
        <c:crosses val="autoZero"/>
        <c:auto val="1"/>
        <c:lblAlgn val="ctr"/>
        <c:lblOffset val="100"/>
      </c:catAx>
      <c:valAx>
        <c:axId val="63818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1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E8BB2F3-902A-43BF-AC35-E6A0AC4D44D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14282" y="785794"/>
            <a:ext cx="8715436" cy="64294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</a:t>
            </a:r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DATA  ANALYSIS  USING </a:t>
            </a:r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571472" y="2643182"/>
            <a:ext cx="8215370" cy="216812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latin typeface="Cambria" pitchFamily="18" charset="0"/>
                <a:ea typeface="Cambria" pitchFamily="18" charset="0"/>
              </a:rPr>
              <a:t>STUDENT  NAME :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M. SANDHIYA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l"/>
            <a:r>
              <a:rPr lang="en-US" b="1" dirty="0" smtClean="0">
                <a:latin typeface="Cambria" pitchFamily="18" charset="0"/>
                <a:ea typeface="Cambria" pitchFamily="18" charset="0"/>
              </a:rPr>
              <a:t>REGISTER NO :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2201111041038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l"/>
            <a:r>
              <a:rPr lang="en-US" b="1" dirty="0" smtClean="0">
                <a:latin typeface="Cambria" pitchFamily="18" charset="0"/>
                <a:ea typeface="Cambria" pitchFamily="18" charset="0"/>
              </a:rPr>
              <a:t>NAAN MUDHALVAN: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asunm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111unm1112201111041038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l"/>
            <a:r>
              <a:rPr lang="en-US" b="1" dirty="0" smtClean="0">
                <a:latin typeface="Cambria" pitchFamily="18" charset="0"/>
                <a:ea typeface="Cambria" pitchFamily="18" charset="0"/>
              </a:rPr>
              <a:t>DEPARTMENT :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B.com(co-op)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l"/>
            <a:r>
              <a:rPr lang="en-US" b="1" dirty="0" smtClean="0">
                <a:latin typeface="Cambria" pitchFamily="18" charset="0"/>
                <a:ea typeface="Cambria" pitchFamily="18" charset="0"/>
              </a:rPr>
              <a:t>COLLEGE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: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Loganatha Narayanasamy Government College, Ponneri(Autonomous)</a:t>
            </a:r>
          </a:p>
          <a:p>
            <a:pPr algn="l"/>
            <a:r>
              <a:rPr lang="en-IN" b="1" dirty="0" smtClean="0">
                <a:latin typeface="Cambria" pitchFamily="18" charset="0"/>
                <a:ea typeface="Cambria" pitchFamily="18" charset="0"/>
              </a:rPr>
              <a:t>PROJECT TITLE: 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Employee Performance Analysis Using Excel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16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07848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622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14992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715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28801"/>
            <a:ext cx="8258204" cy="378621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221365"/>
          </a:xfrm>
        </p:spPr>
        <p:txBody>
          <a:bodyPr>
            <a:normAutofit/>
          </a:bodyPr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715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39356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715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SOLUTION </a:t>
            </a:r>
            <a:r>
              <a:rPr lang="en-US" sz="3200" dirty="0" smtClean="0"/>
              <a:t>AND ITS VALUE PROPOSITION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</a:t>
            </a:r>
            <a:r>
              <a:rPr lang="en-US" sz="3600" dirty="0" smtClean="0"/>
              <a:t>DESCRIPTION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472518" cy="372129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9286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 1.Kaggle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 Features </a:t>
            </a:r>
            <a:r>
              <a:rPr lang="en-US" b="1" dirty="0" smtClean="0"/>
              <a:t>collection</a:t>
            </a:r>
          </a:p>
          <a:p>
            <a:pPr marL="514350" indent="-514350">
              <a:buNone/>
            </a:pPr>
            <a:r>
              <a:rPr lang="en-US" dirty="0" smtClean="0"/>
              <a:t> 1.Kaggle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 Data </a:t>
            </a:r>
            <a:r>
              <a:rPr lang="en-US" b="1" dirty="0" smtClean="0"/>
              <a:t>cleaning</a:t>
            </a:r>
          </a:p>
          <a:p>
            <a:pPr marL="514350" indent="-514350">
              <a:buNone/>
            </a:pPr>
            <a:r>
              <a:rPr lang="en-US" dirty="0" smtClean="0"/>
              <a:t> 1.Using </a:t>
            </a:r>
            <a:r>
              <a:rPr lang="en-US" dirty="0" smtClean="0"/>
              <a:t>filter</a:t>
            </a:r>
          </a:p>
          <a:p>
            <a:pPr marL="514350" indent="-514350">
              <a:buNone/>
            </a:pPr>
            <a:r>
              <a:rPr lang="en-US" dirty="0" smtClean="0"/>
              <a:t> 2.Using </a:t>
            </a:r>
            <a:r>
              <a:rPr lang="en-US" dirty="0" smtClean="0"/>
              <a:t>conditional formatting</a:t>
            </a:r>
          </a:p>
          <a:p>
            <a:pPr marL="514350" indent="-514350">
              <a:buNone/>
            </a:pPr>
            <a:r>
              <a:rPr lang="en-US" b="1" dirty="0" smtClean="0"/>
              <a:t> Performance </a:t>
            </a:r>
            <a:r>
              <a:rPr lang="en-US" b="1" dirty="0" smtClean="0"/>
              <a:t>level </a:t>
            </a:r>
          </a:p>
          <a:p>
            <a:pPr marL="514350" indent="-514350">
              <a:buNone/>
            </a:pPr>
            <a:r>
              <a:rPr lang="en-US" dirty="0" smtClean="0"/>
              <a:t> 1.Using </a:t>
            </a:r>
            <a:r>
              <a:rPr lang="en-US" dirty="0" smtClean="0"/>
              <a:t>formulas</a:t>
            </a:r>
          </a:p>
          <a:p>
            <a:pPr marL="514350" indent="-514350">
              <a:buNone/>
            </a:pPr>
            <a:r>
              <a:rPr lang="en-US" b="1" dirty="0" smtClean="0"/>
              <a:t> Summary</a:t>
            </a: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 1.Using </a:t>
            </a:r>
            <a:r>
              <a:rPr lang="en-US" dirty="0" smtClean="0"/>
              <a:t>Graph</a:t>
            </a:r>
          </a:p>
          <a:p>
            <a:pPr marL="514350" indent="-514350">
              <a:buNone/>
            </a:pPr>
            <a:r>
              <a:rPr lang="en-US" dirty="0" smtClean="0"/>
              <a:t> 2.Using </a:t>
            </a:r>
            <a:r>
              <a:rPr lang="en-US" dirty="0" smtClean="0"/>
              <a:t>pivot table</a:t>
            </a:r>
          </a:p>
          <a:p>
            <a:pPr marL="514350" indent="-514350">
              <a:buNone/>
            </a:pPr>
            <a:r>
              <a:rPr lang="en-US" dirty="0" smtClean="0"/>
              <a:t> 3.Using slicer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MODELING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</TotalTime>
  <Words>325</Words>
  <Application>Microsoft Office PowerPoint</Application>
  <PresentationFormat>On-screen Show (4:3)</PresentationFormat>
  <Paragraphs>81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EMPLOYEE  DATA  ANALYSIS  USING EXCEL</vt:lpstr>
      <vt:lpstr>AGENDA</vt:lpstr>
      <vt:lpstr>PROBLEM STATEMENT</vt:lpstr>
      <vt:lpstr>PROJECT OVERVIEW</vt:lpstr>
      <vt:lpstr>WHO ARE THE END USERS?</vt:lpstr>
      <vt:lpstr>SOLUTION AND ITS VALUE PROPOSITION</vt:lpstr>
      <vt:lpstr>DATASET DESCRIPTION</vt:lpstr>
      <vt:lpstr>THE “WOW” IN OUR SOLUTION</vt:lpstr>
      <vt:lpstr>MODELING 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Giladin</cp:lastModifiedBy>
  <cp:revision>16</cp:revision>
  <dcterms:created xsi:type="dcterms:W3CDTF">2024-09-09T05:41:33Z</dcterms:created>
  <dcterms:modified xsi:type="dcterms:W3CDTF">2024-09-24T14:04:29Z</dcterms:modified>
</cp:coreProperties>
</file>