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91484cdaa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91484cdaa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91484cdaa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91484cdaa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91484cda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91484cda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91484cdaa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91484cdaa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91484cdaa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91484cda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91484cdaa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91484cdaa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91484cdaa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91484cdaa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22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Enhancing Restaurant Reviews: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A Summary with Gen 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/>
              <a:t>Welcoming to Enhancing </a:t>
            </a:r>
            <a:r>
              <a:rPr lang="en-GB" sz="2200"/>
              <a:t>restaurant reviews presentation with Gen AI.We will explore how AI technology can improve restaurant reviews and customer satisfaction.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in Restaurant reviews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/>
              <a:t>Many factors inﬂuence  restaurant reviews, including  food quality, service, and  ambience. Gen AI can help  analyze these factors to  provide valuable insights.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solutions for reviews enhancement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/>
              <a:t>Gen AI offers sentiment analysis to understand  customer feedback and identify areas for improvement. It  also provides personalized recommendations for  customers.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AI enhanced reviews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/>
              <a:t>By leveraging Gen AI, restaurants  can enhance their reputation,  improve customer satisfaction,  and make data-driven decisions to  boost their business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strategies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/>
              <a:t>To successfully implement AI-enhanced reviews, restaurants should  focus on training staff, integrating AI systems seamlessly, and  leveraging customer feedback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/>
              <a:t>In conclusion, Gen AI offers powerful tools to transform restaurant  reviews and elevate customer experiences. Embracing AI technology  can lead to signiﬁcant improvements in the restaurant industry.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311700" y="539725"/>
            <a:ext cx="8520600" cy="22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