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44" y="10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101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Thirisha Thirisha</cp:lastModifiedBy>
  <cp:revision>6</cp:revision>
  <dcterms:modified xsi:type="dcterms:W3CDTF">2024-04-08T15:15:15Z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