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47" d="100"/>
          <a:sy n="14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37406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54821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87532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299237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50637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7" name="对象"/>
          <p:cNvSpPr>
            <a:spLocks noGrp="1"/>
          </p:cNvSpPr>
          <p:nvPr>
            <p:ph type="sldImg"/>
          </p:nvPr>
        </p:nvSpPr>
        <p:spPr>
          <a:xfrm rot="0">
            <a:off x="4038600" y="857250"/>
            <a:ext cx="4114800" cy="2314575"/>
          </a:xfrm>
          <a:prstGeom prst="rect"/>
          <a:noFill/>
          <a:ln w="12700" cmpd="sng" cap="flat">
            <a:noFill/>
            <a:prstDash val="solid"/>
            <a:miter/>
          </a:ln>
        </p:spPr>
      </p:sp>
      <p:sp>
        <p:nvSpPr>
          <p:cNvPr id="2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04535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19487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86228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40313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2369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31009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808576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06626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366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5013235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21098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00094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61402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072781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2"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77870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4785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3799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1641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4879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25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96927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0488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2461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855580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 Sandhiya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165</a:t>
            </a:r>
            <a:r>
              <a:rPr lang="en-US" altLang="zh-CN" sz="2400" b="0" i="0" u="none" strike="noStrike" kern="1200" cap="none" spc="0" baseline="0">
                <a:solidFill>
                  <a:schemeClr val="tx1"/>
                </a:solidFill>
                <a:latin typeface="Calibri" pitchFamily="0" charset="0"/>
                <a:ea typeface="宋体" pitchFamily="0" charset="0"/>
                <a:cs typeface="Calibri" pitchFamily="0" charset="0"/>
              </a:rPr>
              <a:t>99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Tree>
    <p:extLst>
      <p:ext uri="{BB962C8B-B14F-4D97-AF65-F5344CB8AC3E}">
        <p14:creationId xmlns:p14="http://schemas.microsoft.com/office/powerpoint/2010/main" val="11638746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28569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98900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2"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205278309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6"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1722866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30620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65077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7991475" y="2933700"/>
            <a:ext cx="2762249" cy="3257550"/>
            <a:chOff x="7991475" y="2933700"/>
            <a:chExt cx="2762249" cy="325755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2"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75819920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0" name="组合"/>
          <p:cNvGrpSpPr>
            <a:grpSpLocks/>
          </p:cNvGrpSpPr>
          <p:nvPr/>
        </p:nvGrpSpPr>
        <p:grpSpPr>
          <a:xfrm>
            <a:off x="9906001" y="4038600"/>
            <a:ext cx="2695573" cy="3200400"/>
            <a:chOff x="9906001" y="4038600"/>
            <a:chExt cx="2695573" cy="3200400"/>
          </a:xfrm>
        </p:grpSpPr>
        <p:sp>
          <p:nvSpPr>
            <p:cNvPr id="137"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10436396" y="6766940"/>
              <a:ext cx="138047"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71006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8352328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8"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4"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7219392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4337428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83209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2024-09-09T06:11:42Z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