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1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0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1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2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"/>
          <p:cNvSpPr txBox="1"/>
          <p:nvPr/>
        </p:nvSpPr>
        <p:spPr>
          <a:xfrm>
            <a:off x="4096000" y="3219450"/>
            <a:ext cx="4000000" cy="561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3" name=""/>
          <p:cNvSpPr txBox="1"/>
          <p:nvPr/>
        </p:nvSpPr>
        <p:spPr>
          <a:xfrm>
            <a:off x="4096000" y="3219450"/>
            <a:ext cx="4000000" cy="5613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997691" y="3219450"/>
            <a:ext cx="8844068" cy="2440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ME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IYA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STER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1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RTMENT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LEGE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YAPPA'S </a:t>
            </a:r>
            <a:r>
              <a:rPr sz="2800" lang="en-US">
                <a:solidFill>
                  <a:srgbClr val="000000"/>
                </a:solidFill>
              </a:rPr>
              <a:t>COLLEGE </a:t>
            </a:r>
            <a:r>
              <a:rPr sz="2800" lang="en-US">
                <a:solidFill>
                  <a:srgbClr val="000000"/>
                </a:solidFill>
              </a:rPr>
              <a:t>FOR </a:t>
            </a:r>
            <a:r>
              <a:rPr sz="2800" lang="en-US">
                <a:solidFill>
                  <a:srgbClr val="000000"/>
                </a:solidFill>
              </a:rPr>
              <a:t>WOMEN'S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PURAM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4096000" y="3219450"/>
            <a:ext cx="4000000" cy="561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object 8"/>
          <p:cNvSpPr txBox="1"/>
          <p:nvPr/>
        </p:nvSpPr>
        <p:spPr>
          <a:xfrm>
            <a:off x="739775" y="291147"/>
            <a:ext cx="3303904" cy="1638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"/>
          <p:cNvSpPr txBox="1"/>
          <p:nvPr/>
        </p:nvSpPr>
        <p:spPr>
          <a:xfrm>
            <a:off x="739774" y="2170951"/>
            <a:ext cx="7308272" cy="3380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Data Integration: Combine data from various sources (e.g., HR systems, payroll, surveys) into a single Excel model.
2. Data Cleansing: Ensure data accuracy and consistency by cleaning and preprocessing the data.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826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76427" y="1379969"/>
            <a:ext cx="8905723" cy="452859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28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"/>
          <p:cNvSpPr txBox="1"/>
          <p:nvPr/>
        </p:nvSpPr>
        <p:spPr>
          <a:xfrm>
            <a:off x="242454" y="1405909"/>
            <a:ext cx="9874353" cy="5260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Develop a robust and dynamic compensation framework
- Ensure market competitiveness and internal equity
- Identify and address pay disparities and inconsistencies
- Optimize compensation packages for attracting and retaining top talent
- Inform data-driven decisions on compensation adjustments, promotions, and new hires
- Improve employee satisfaction and engagement
- Enhance transparency and compliance with regulatory requirements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2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9" name="TextBox 22"/>
          <p:cNvSpPr txBox="1"/>
          <p:nvPr/>
        </p:nvSpPr>
        <p:spPr>
          <a:xfrm>
            <a:off x="1217522" y="2123271"/>
            <a:ext cx="8593228" cy="2301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1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38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6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2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2" name=""/>
          <p:cNvSpPr txBox="1"/>
          <p:nvPr/>
        </p:nvSpPr>
        <p:spPr>
          <a:xfrm rot="14143">
            <a:off x="533400" y="1489899"/>
            <a:ext cx="4572000" cy="4790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HR department and compensation analysts face significant challenges in maraging employee salary and compensation data, leading to inaccurate pat decision, inequitable competition, lack of transparency, and compliance risks.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2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8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9" name=""/>
          <p:cNvSpPr txBox="1"/>
          <p:nvPr/>
        </p:nvSpPr>
        <p:spPr>
          <a:xfrm>
            <a:off x="304833" y="1557337"/>
            <a:ext cx="9048717" cy="4790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"This project aims to develop a comprehensive Excel data model to analyze and manage employee salary and compensation data, providing insights for informed decision-making. The scope includes designing a user-friendly dashboard for interactive data visualization, leveraging Excel's advanced analytics capabilities such as Power Query, Power Pivot, and macros, and creating a scalable and adaptable solution for ongoing compensation management and planning.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0" name=""/>
          <p:cNvSpPr txBox="1"/>
          <p:nvPr/>
        </p:nvSpPr>
        <p:spPr>
          <a:xfrm>
            <a:off x="4096000" y="3219450"/>
            <a:ext cx="4000000" cy="561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723900" y="313209"/>
            <a:ext cx="50145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296142" y="1381760"/>
            <a:ext cx="9057408" cy="4790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HR and Compensation Teams: HR professionals, compensation analysts, benefits administrators, and payroll managers who need to analyze and manage employee compensation data.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2. Business Leaders and Managers: Business leaders, line managers, and department heads who require insights to make informed decisions about employee compensation and benefits.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 rot="29994">
            <a:off x="229118" y="526197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2" name=""/>
          <p:cNvSpPr txBox="1"/>
          <p:nvPr/>
        </p:nvSpPr>
        <p:spPr>
          <a:xfrm>
            <a:off x="2844015" y="1169351"/>
            <a:ext cx="6044385" cy="57302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HR Professionals: HR generalists, compensation analysts, benefits administrators, and HR managers.
2. Compensation and Benefits Managers: Professionals responsible for designing and managing compensation and benefits programs.
3. Financial Analysts: Analysts who support HR and compensation teams with financial data analysis and planning.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270421" y="385443"/>
            <a:ext cx="10681335" cy="8128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"/>
          <p:cNvSpPr txBox="1"/>
          <p:nvPr/>
        </p:nvSpPr>
        <p:spPr>
          <a:xfrm>
            <a:off x="270421" y="1388603"/>
            <a:ext cx="9975271" cy="5260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Dataset Name: Compensation_Data
Description: This dataset contains employee compensation data, including salary, benefits, and bonus information.
Fields:
1. *Employee_ID* (unique identifier)
2. *Name*
3. *Job_Title*
4. *Department*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277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2" name=""/>
          <p:cNvSpPr txBox="1"/>
          <p:nvPr/>
        </p:nvSpPr>
        <p:spPr>
          <a:xfrm>
            <a:off x="2743200" y="1857374"/>
            <a:ext cx="6364560" cy="3850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Instant Insights: Get real-time insights into compensation data, enabling swift and informed decisions.
2. Automated Analysis: Leverage Excel formulas and macros to automate complex analysis and reporting.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2024-09-01T06:42:13Z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833aa77f4aa74d039d879068a2a3fa6e</vt:lpwstr>
  </property>
</Properties>
</file>