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652050"/>
            <a:ext cx="8610600" cy="1938992"/>
          </a:xfrm>
          <a:prstGeom prst="rect">
            <a:avLst/>
          </a:prstGeom>
          <a:noFill/>
        </p:spPr>
        <p:txBody>
          <a:bodyPr wrap="square" rtlCol="0">
            <a:spAutoFit/>
          </a:bodyPr>
          <a:lstStyle/>
          <a:p>
            <a:pPr algn="just"/>
            <a:r>
              <a:rPr lang="en-US" sz="2400" b="1" dirty="0"/>
              <a:t>STUDENT NAME</a:t>
            </a:r>
            <a:r>
              <a:rPr lang="en-US" sz="2400" dirty="0"/>
              <a:t>: SANDHIYA S</a:t>
            </a:r>
          </a:p>
          <a:p>
            <a:pPr algn="just"/>
            <a:r>
              <a:rPr lang="en-US" sz="2400" b="1" dirty="0"/>
              <a:t>REGISTER NO</a:t>
            </a:r>
            <a:r>
              <a:rPr lang="en-US" sz="2400" dirty="0"/>
              <a:t>: 422200683</a:t>
            </a:r>
          </a:p>
          <a:p>
            <a:pPr algn="just"/>
            <a:r>
              <a:rPr lang="en-US" sz="2400" b="1" dirty="0"/>
              <a:t>DEPARTMENT:</a:t>
            </a:r>
            <a:r>
              <a:rPr lang="en-US" sz="2400" dirty="0"/>
              <a:t> B.com(Information System Management)</a:t>
            </a:r>
          </a:p>
          <a:p>
            <a:pPr algn="just"/>
            <a:r>
              <a:rPr lang="en-US" sz="2400" b="1" dirty="0"/>
              <a:t>COLLEGE</a:t>
            </a:r>
            <a:r>
              <a:rPr lang="en-US" sz="2400" dirty="0"/>
              <a:t>: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457200" y="1403916"/>
            <a:ext cx="8411719" cy="1569660"/>
          </a:xfrm>
          <a:prstGeom prst="rect">
            <a:avLst/>
          </a:prstGeom>
          <a:noFill/>
        </p:spPr>
        <p:txBody>
          <a:bodyPr wrap="square">
            <a:spAutoFit/>
          </a:bodyPr>
          <a:lstStyle/>
          <a:p>
            <a:pPr algn="just"/>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pPr algn="just"/>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pPr algn="just"/>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267089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185173" y="1487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AEA70D37-DE6F-6151-928A-17824E7CF30C}"/>
              </a:ext>
            </a:extLst>
          </p:cNvPr>
          <p:cNvSpPr>
            <a:spLocks noChangeArrowheads="1"/>
          </p:cNvSpPr>
          <p:nvPr/>
        </p:nvSpPr>
        <p:spPr bwMode="auto">
          <a:xfrm>
            <a:off x="676275" y="1711488"/>
            <a:ext cx="81629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In today's fast-paced business landscape, it's crucial for companies to systematically evaluate and improve employee performance. This assessment process not only helps in recognizing top performers but also highlights areas needing improvement. By doing so, organizations can make strategic decisions regarding promotions, training programs, and the optimal allocation of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668000" y="12692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just">
              <a:buFont typeface="Arial" panose="020B0604020202020204" pitchFamily="34" charset="0"/>
              <a:buChar char="•"/>
            </a:pPr>
            <a:r>
              <a:rPr lang="en-US" sz="2400" dirty="0"/>
              <a:t>This project aims to establish a detailed and methodical framework for evaluating employee performance data through Excel. The objective is to equip the organization with the tools needed to make data-driven decisions about employee growth, uncover trends and patterns, and enhance overall performance management practices.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00025"/>
            <a:ext cx="5372100"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C086AE17-8014-7747-3627-0F6AADD1C773}"/>
              </a:ext>
            </a:extLst>
          </p:cNvPr>
          <p:cNvSpPr>
            <a:spLocks noChangeArrowheads="1"/>
          </p:cNvSpPr>
          <p:nvPr/>
        </p:nvSpPr>
        <p:spPr bwMode="auto">
          <a:xfrm>
            <a:off x="723900" y="1143000"/>
            <a:ext cx="7696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an Employee Performance Analysis project conducted with Excel, the ultimate users are the decision-makers or teams who will interpret the analysis results to inform their strategic choices and operational actions. These stakeholders rely on the insights gained from the data to drive improvements, develop targeted strategies, and implement effective measures to enhance employee performance and overall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pPr algn="just"/>
            <a:r>
              <a:rPr lang="en-US" b="1" dirty="0"/>
              <a:t>Objective</a:t>
            </a:r>
          </a:p>
          <a:p>
            <a:pPr algn="just"/>
            <a:r>
              <a:rPr lang="en-US" dirty="0"/>
              <a:t>The dataset is designed to support the analysis of employee performance by providing relevant metrics and attributes that help evaluate and compare individual and team performance within the organization.</a:t>
            </a:r>
          </a:p>
          <a:p>
            <a:pPr algn="just"/>
            <a:endParaRPr lang="en-US" dirty="0"/>
          </a:p>
          <a:p>
            <a:pPr algn="just"/>
            <a:r>
              <a:rPr lang="en-US" b="1" dirty="0"/>
              <a:t>Data Sources:</a:t>
            </a:r>
          </a:p>
          <a:p>
            <a:pPr algn="just"/>
            <a:endParaRPr lang="en-US" dirty="0"/>
          </a:p>
          <a:p>
            <a:pPr algn="just">
              <a:buFont typeface="Arial" panose="020B0604020202020204" pitchFamily="34" charset="0"/>
              <a:buChar char="•"/>
            </a:pPr>
            <a:r>
              <a:rPr lang="en-US" b="1" dirty="0"/>
              <a:t>HR Systems:</a:t>
            </a:r>
            <a:r>
              <a:rPr lang="en-US" dirty="0"/>
              <a:t> Information from Human Resources systems, including basic employee details and performance reviews.</a:t>
            </a:r>
          </a:p>
          <a:p>
            <a:pPr algn="just">
              <a:buFont typeface="Arial" panose="020B0604020202020204" pitchFamily="34" charset="0"/>
              <a:buChar char="•"/>
            </a:pPr>
            <a:r>
              <a:rPr lang="en-US" b="1" dirty="0"/>
              <a:t>Performance Reviews:</a:t>
            </a:r>
            <a:r>
              <a:rPr lang="en-US" dirty="0"/>
              <a:t> Data from periodic performance evaluations and feedback reports.</a:t>
            </a:r>
          </a:p>
          <a:p>
            <a:pPr algn="just">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TotalTime>
  <Words>668</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user19</cp:lastModifiedBy>
  <cp:revision>14</cp:revision>
  <dcterms:created xsi:type="dcterms:W3CDTF">2024-03-29T15:07:22Z</dcterms:created>
  <dcterms:modified xsi:type="dcterms:W3CDTF">2024-08-29T11:09:36Z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