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Sandhiya</a:t>
            </a:r>
            <a:r>
              <a:rPr lang="en-US" sz="2400" dirty="0" smtClean="0"/>
              <a:t> K</a:t>
            </a:r>
            <a:endParaRPr lang="en-US" sz="2400" dirty="0"/>
          </a:p>
          <a:p>
            <a:r>
              <a:rPr lang="en-US" sz="2400" dirty="0"/>
              <a:t>REGISTER NO</a:t>
            </a:r>
            <a:r>
              <a:rPr lang="en-US" sz="2400" dirty="0" smtClean="0"/>
              <a:t>: 122203498</a:t>
            </a:r>
          </a:p>
          <a:p>
            <a:r>
              <a:rPr lang="en-US" sz="2400" dirty="0"/>
              <a:t>8FD221DF40A9436AFD44567EE5490B38</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850</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2024-09-09T09:56:13Z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