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23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7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8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3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2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8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    On Shein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8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52" y="0"/>
            <a:ext cx="10353761" cy="1326321"/>
          </a:xfrm>
        </p:spPr>
        <p:txBody>
          <a:bodyPr/>
          <a:lstStyle/>
          <a:p>
            <a:r>
              <a:rPr lang="en-US" dirty="0" smtClean="0"/>
              <a:t>SELECT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51" y="1109208"/>
            <a:ext cx="9334420" cy="52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917" y="0"/>
            <a:ext cx="10353761" cy="1326321"/>
          </a:xfrm>
        </p:spPr>
        <p:txBody>
          <a:bodyPr/>
          <a:lstStyle/>
          <a:p>
            <a:r>
              <a:rPr lang="en-US" dirty="0" smtClean="0"/>
              <a:t>PRODUCT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93" y="1079499"/>
            <a:ext cx="9000024" cy="50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-72571"/>
            <a:ext cx="10353761" cy="1326321"/>
          </a:xfrm>
        </p:spPr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25" y="1079499"/>
            <a:ext cx="9516340" cy="53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54" y="1123121"/>
            <a:ext cx="9128963" cy="5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8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13" y="2143230"/>
            <a:ext cx="9223829" cy="239974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Mohammed </a:t>
            </a:r>
            <a:r>
              <a:rPr lang="en-US" sz="2400" dirty="0" err="1" smtClean="0"/>
              <a:t>Swarim</a:t>
            </a:r>
            <a:r>
              <a:rPr lang="en-US" sz="2400" dirty="0" smtClean="0"/>
              <a:t> Khan</a:t>
            </a:r>
          </a:p>
          <a:p>
            <a:r>
              <a:rPr lang="en-US" sz="2400" dirty="0" err="1" smtClean="0"/>
              <a:t>Sandhra</a:t>
            </a:r>
            <a:r>
              <a:rPr lang="en-US" sz="2400" dirty="0" smtClean="0"/>
              <a:t> </a:t>
            </a:r>
            <a:r>
              <a:rPr lang="en-US" sz="2400" dirty="0" err="1" smtClean="0"/>
              <a:t>Saju</a:t>
            </a:r>
            <a:endParaRPr lang="en-US" sz="2400" dirty="0" smtClean="0"/>
          </a:p>
          <a:p>
            <a:r>
              <a:rPr lang="en-US" sz="2400" dirty="0" smtClean="0"/>
              <a:t>Ch. </a:t>
            </a:r>
            <a:r>
              <a:rPr lang="en-US" sz="2400" dirty="0" err="1" smtClean="0"/>
              <a:t>Jahnavi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6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3" y="275772"/>
            <a:ext cx="10353761" cy="1326321"/>
          </a:xfrm>
        </p:spPr>
        <p:txBody>
          <a:bodyPr/>
          <a:lstStyle/>
          <a:p>
            <a:r>
              <a:rPr lang="en-US" dirty="0" smtClean="0"/>
              <a:t>ABOUT shein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6914"/>
            <a:ext cx="10353762" cy="420914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</a:rPr>
              <a:t>SHEIN is an international B2C fast fashion e-commerce platform. The company mainly focuses on women's wear, but it also offers men's apparel, children's clothes, accessories, shoes, bags and other fashion items.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SHEIN </a:t>
            </a:r>
            <a:r>
              <a:rPr lang="en-US" sz="2200" dirty="0">
                <a:latin typeface="Calibri" panose="020F0502020204030204" pitchFamily="34" charset="0"/>
              </a:rPr>
              <a:t>mainly targets Europe, America, Australia, and the Middle East along with other consumer markets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SHEIN adheres to the concept that "everyone can enjoy the beauty of fashion."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SHEIN </a:t>
            </a:r>
            <a:r>
              <a:rPr lang="en-US" sz="2200" dirty="0">
                <a:latin typeface="Calibri" panose="020F0502020204030204" pitchFamily="34" charset="0"/>
              </a:rPr>
              <a:t>is able to stay on top of the latest fashion trends from around the globe while rapidly bringing these styles to market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</a:rPr>
              <a:t>SHEIN is the ultimate one-stop-shop for the modern yet economical fashionista. It aims to promptly offer stylish quality products at appealing prices to every user in the world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82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70350"/>
            <a:ext cx="10353762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It all starts when an idea, or a thought, is conceived by the </a:t>
            </a:r>
            <a:r>
              <a:rPr lang="en-US" dirty="0" smtClean="0">
                <a:latin typeface="Calibri" panose="020F0502020204030204" pitchFamily="34" charset="0"/>
              </a:rPr>
              <a:t>designer. The </a:t>
            </a:r>
            <a:r>
              <a:rPr lang="en-US" dirty="0">
                <a:latin typeface="Calibri" panose="020F0502020204030204" pitchFamily="34" charset="0"/>
              </a:rPr>
              <a:t>life of a product begins even before the designer's pen hits the paper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</a:rPr>
              <a:t>All of our products are created by machinery that emphasizes precision and attention to detail and </a:t>
            </a:r>
            <a:r>
              <a:rPr lang="en-US" dirty="0" smtClean="0">
                <a:latin typeface="Calibri" panose="020F0502020204030204" pitchFamily="34" charset="0"/>
              </a:rPr>
              <a:t>style. We </a:t>
            </a:r>
            <a:r>
              <a:rPr lang="en-US" dirty="0">
                <a:latin typeface="Calibri" panose="020F0502020204030204" pitchFamily="34" charset="0"/>
              </a:rPr>
              <a:t>value quality and sometimes our products are crafted by individuals experienced in hand sewing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</a:rPr>
              <a:t>Through creative collaborations with photographers and models</a:t>
            </a:r>
            <a:r>
              <a:rPr lang="en-US" dirty="0" smtClean="0">
                <a:latin typeface="Calibri" panose="020F0502020204030204" pitchFamily="34" charset="0"/>
              </a:rPr>
              <a:t>, we </a:t>
            </a:r>
            <a:r>
              <a:rPr lang="en-US" dirty="0">
                <a:latin typeface="Calibri" panose="020F0502020204030204" pitchFamily="34" charset="0"/>
              </a:rPr>
              <a:t>are able to capture the details of every style for you to preview before you make a purchase decision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</a:rPr>
              <a:t>After our products are specially designed and carefully packaged, they are loaded onto a cargo plane for a speedy transcontinental voyage to you.</a:t>
            </a:r>
          </a:p>
          <a:p>
            <a:r>
              <a:rPr lang="en-US" dirty="0">
                <a:latin typeface="Calibri" panose="020F0502020204030204" pitchFamily="34" charset="0"/>
              </a:rPr>
              <a:t>After rigorous testing and inspection, our products are made into something we can be proud of a fashionable and reliable item</a:t>
            </a:r>
            <a:r>
              <a:rPr lang="en-US" dirty="0" smtClean="0">
                <a:latin typeface="Calibri" panose="020F0502020204030204" pitchFamily="34" charset="0"/>
              </a:rPr>
              <a:t>!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Shein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 the shein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enter into SHEIN,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ENTER THE URL </a:t>
            </a:r>
            <a:r>
              <a:rPr lang="en-US" u="sng" dirty="0" smtClean="0"/>
              <a:t>www.shein.in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8613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96" y="255453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ONLINE PURCHASING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541" y="53174"/>
            <a:ext cx="8610600" cy="1293028"/>
          </a:xfrm>
        </p:spPr>
        <p:txBody>
          <a:bodyPr/>
          <a:lstStyle/>
          <a:p>
            <a:r>
              <a:rPr lang="en-US" dirty="0" smtClean="0"/>
              <a:t>SELECT YOUR DEPARTMENT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15" y="1055916"/>
            <a:ext cx="9749652" cy="53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52" y="116115"/>
            <a:ext cx="10353761" cy="1326321"/>
          </a:xfrm>
        </p:spPr>
        <p:txBody>
          <a:bodyPr/>
          <a:lstStyle/>
          <a:p>
            <a:r>
              <a:rPr lang="en-US" dirty="0" smtClean="0"/>
              <a:t>SELECT YOUR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63" y="1137558"/>
            <a:ext cx="9516338" cy="5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8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</TotalTime>
  <Words>311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CASE STUDY </vt:lpstr>
      <vt:lpstr>Group Members </vt:lpstr>
      <vt:lpstr>ABOUT shein </vt:lpstr>
      <vt:lpstr>PowerPoint Presentation</vt:lpstr>
      <vt:lpstr>Shein products</vt:lpstr>
      <vt:lpstr>Generating  the shein</vt:lpstr>
      <vt:lpstr>ONLINE PURCHASING</vt:lpstr>
      <vt:lpstr>SELECT YOUR DEPARTMENT</vt:lpstr>
      <vt:lpstr>SELECT YOUR CATEGORY</vt:lpstr>
      <vt:lpstr>SELECT PRODUCT</vt:lpstr>
      <vt:lpstr>PRODUCT DESCRIPTION</vt:lpstr>
      <vt:lpstr>SHOPPING CART</vt:lpstr>
      <vt:lpstr>PAYMENT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nexwave</dc:creator>
  <cp:lastModifiedBy>nexwave</cp:lastModifiedBy>
  <cp:revision>7</cp:revision>
  <dcterms:created xsi:type="dcterms:W3CDTF">2020-01-13T09:36:59Z</dcterms:created>
  <dcterms:modified xsi:type="dcterms:W3CDTF">2020-01-13T10:52:46Z</dcterms:modified>
</cp:coreProperties>
</file>