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7552" y="2145268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Partition G×E variance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528" y="2208829"/>
            <a:ext cx="7598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What percentages of G×E are due to </a:t>
            </a:r>
            <a:r>
              <a:rPr lang="en-US" sz="3200" u="sng" dirty="0" smtClean="0"/>
              <a:t>heterogeneity of slopes/heterogeneity between regressions </a:t>
            </a:r>
            <a:r>
              <a:rPr lang="en-US" sz="3200" dirty="0" smtClean="0"/>
              <a:t>and </a:t>
            </a:r>
            <a:r>
              <a:rPr lang="en-US" sz="3200" u="sng" dirty="0" smtClean="0"/>
              <a:t>remainder</a:t>
            </a:r>
            <a:r>
              <a:rPr lang="en-US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Justification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22376" y="1572979"/>
            <a:ext cx="3364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magnitudes of the genotype-environmental interactions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function of the environmental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3670822"/>
            <a:ext cx="3641789" cy="1002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8" y="1572979"/>
            <a:ext cx="4371213" cy="44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ethod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1" y="1323975"/>
            <a:ext cx="72485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1132" y="636061"/>
            <a:ext cx="6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Phenotypic data: collected from multi-environment trials</a:t>
            </a:r>
          </a:p>
          <a:p>
            <a:r>
              <a:rPr lang="en-US" dirty="0" smtClean="0"/>
              <a:t>Experiment design: randomized complete block design (RCBD)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61057"/>
              </p:ext>
            </p:extLst>
          </p:nvPr>
        </p:nvGraphicFramePr>
        <p:xfrm>
          <a:off x="1887872" y="1490000"/>
          <a:ext cx="5043280" cy="46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410">
                  <a:extLst>
                    <a:ext uri="{9D8B030D-6E8A-4147-A177-3AD203B41FA5}">
                      <a16:colId xmlns:a16="http://schemas.microsoft.com/office/drawing/2014/main" val="1828907667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2685318633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946695079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375506135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3433452900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2367651193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1571814679"/>
                    </a:ext>
                  </a:extLst>
                </a:gridCol>
                <a:gridCol w="630410">
                  <a:extLst>
                    <a:ext uri="{9D8B030D-6E8A-4147-A177-3AD203B41FA5}">
                      <a16:colId xmlns:a16="http://schemas.microsoft.com/office/drawing/2014/main" val="814143475"/>
                    </a:ext>
                  </a:extLst>
                </a:gridCol>
              </a:tblGrid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PR11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PR12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IA14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IA13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PR14S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KS11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KS12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35454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1535.44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1544.069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1594.328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1896.731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1893.906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2281.305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2469.962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573890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1559.544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1575.221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1579.939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1861.281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1908.743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2340.185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2417.467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76294425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1444.95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1492.151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1634.379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2065.41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2521.86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2886.46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3030.63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536960795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1523.586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1492.151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1643.492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1970.44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1910.489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2580.05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2568.77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84246753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1654.772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1671.44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1654.52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1883.226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1875.578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2139.38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2180.77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72354858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1464.711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1409.773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1634.379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2037.96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2669.58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2928.19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3080.69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9818899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1512.522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1480.729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1594.568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1819.405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1969.837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2269.149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2408.022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94272273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1464.711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1492.151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1704.41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2162.02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2589.29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3055.81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2979.69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65426349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1571.003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1565.529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1565.31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1872.316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1897.397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2153.53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2335.45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06933090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1500.273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1480.729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1581.138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1896.438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1897.397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1915.78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2417.685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7614682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1464.711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1491.113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1450.914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1925.102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1751.64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2024.54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2466.966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299289009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1577.602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1586.297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1501.037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1721.85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1846.777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1833.3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1963.74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05846799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1593.921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1544.069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1786.67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2218.27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2894.54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3307.95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3317.58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7427097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1546.899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1502.535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1450.914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1610.03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1817.98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1823.09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1911.92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373476831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1454.83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1470.345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1601.283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1953.765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2448.11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3272.34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3275.3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587815385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1432.31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1448.539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1463.145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1843.59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2254.8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2647.95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2753.43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1832180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1511.337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1564.837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1475.376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1608.01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1670.48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2015.78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2007.83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84385874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1654.772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1512.918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1538.689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2025.62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2154.86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3184.99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3246.84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203414918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1500.273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1544.069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1645.41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1924.23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2030.058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2354.691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2469.986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287000094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1570.607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1492.151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1594.328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1808.88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2030.058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2286.59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2315.11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33402189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1666.63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1543.723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1552.119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1725.13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1651.71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1929.31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2028.82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4149933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1444.95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1448.539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1426.45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1620.78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1735.94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1901.96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2254.48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83702884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1444.95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1470.345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1701.91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1993.48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2655.68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3162.22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2979.69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556860932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1569.817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1512.918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1382.09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1717.29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1601.53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1686.97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1911.92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681053989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1607.75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1523.302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1463.145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1697.14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1601.53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1901.96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2050.85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91627955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1455.74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1428.118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1565.31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1980.95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2372.18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2939.38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2899.17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583787767"/>
                  </a:ext>
                </a:extLst>
              </a:tr>
              <a:tr h="16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RIL27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1629.878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1481.767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1552.119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1902.26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1954.127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2211.48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2378.501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8854529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05576" y="6211062"/>
            <a:ext cx="24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82465"/>
              </p:ext>
            </p:extLst>
          </p:nvPr>
        </p:nvGraphicFramePr>
        <p:xfrm>
          <a:off x="873093" y="1165445"/>
          <a:ext cx="7886700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Degrees of </a:t>
                      </a:r>
                      <a:b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of</a:t>
                      </a:r>
                      <a:b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</a:t>
                      </a:r>
                      <a:b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203562757.7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33927126.3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49270380.5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208772.8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63423815.5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44790.8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316256953.7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190746.1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03220"/>
              </p:ext>
            </p:extLst>
          </p:nvPr>
        </p:nvGraphicFramePr>
        <p:xfrm>
          <a:off x="873093" y="3844894"/>
          <a:ext cx="7886700" cy="1764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Term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Degrees of </a:t>
                      </a:r>
                      <a:b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freedom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of</a:t>
                      </a:r>
                      <a:b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squares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</a:t>
                      </a:r>
                      <a:b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squares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203562757.7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33927126.3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2763.4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49270380.5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208772.8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Heterogeneity </a:t>
                      </a:r>
                      <a:b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slopes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48936515.9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207358.1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l-GR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1180</a:t>
                      </a: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14487299.6</a:t>
                      </a: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12277.4</a:t>
                      </a: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1658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316256953.7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190746.1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4520"/>
          <a:stretch/>
        </p:blipFill>
        <p:spPr>
          <a:xfrm>
            <a:off x="3097798" y="572315"/>
            <a:ext cx="2386908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02" y="3177229"/>
            <a:ext cx="2705100" cy="51435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52564"/>
              </p:ext>
            </p:extLst>
          </p:nvPr>
        </p:nvGraphicFramePr>
        <p:xfrm>
          <a:off x="5999932" y="2542864"/>
          <a:ext cx="27559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23426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142963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l-GR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44791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00996"/>
              </p:ext>
            </p:extLst>
          </p:nvPr>
        </p:nvGraphicFramePr>
        <p:xfrm>
          <a:off x="5999932" y="5678367"/>
          <a:ext cx="27559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142277.5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195080.7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l-GR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12277.4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365</Words>
  <Application>Microsoft Office PowerPoint</Application>
  <PresentationFormat>On-screen Show (4:3)</PresentationFormat>
  <Paragraphs>313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12</cp:revision>
  <dcterms:created xsi:type="dcterms:W3CDTF">2020-11-02T20:11:53Z</dcterms:created>
  <dcterms:modified xsi:type="dcterms:W3CDTF">2020-11-05T16:19:55Z</dcterms:modified>
</cp:coreProperties>
</file>