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1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1188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A4B8-E8E2-4E57-B47E-ABB2E1DD929D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D437-F390-434F-85AE-B5D2016CB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41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A4B8-E8E2-4E57-B47E-ABB2E1DD929D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D437-F390-434F-85AE-B5D2016CB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62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A4B8-E8E2-4E57-B47E-ABB2E1DD929D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D437-F390-434F-85AE-B5D2016CB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873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A4B8-E8E2-4E57-B47E-ABB2E1DD929D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D437-F390-434F-85AE-B5D2016CB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95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A4B8-E8E2-4E57-B47E-ABB2E1DD929D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D437-F390-434F-85AE-B5D2016CB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68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A4B8-E8E2-4E57-B47E-ABB2E1DD929D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D437-F390-434F-85AE-B5D2016CB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61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A4B8-E8E2-4E57-B47E-ABB2E1DD929D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D437-F390-434F-85AE-B5D2016CB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489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A4B8-E8E2-4E57-B47E-ABB2E1DD929D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D437-F390-434F-85AE-B5D2016CB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314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A4B8-E8E2-4E57-B47E-ABB2E1DD929D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D437-F390-434F-85AE-B5D2016CB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64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A4B8-E8E2-4E57-B47E-ABB2E1DD929D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D437-F390-434F-85AE-B5D2016CB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562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A4B8-E8E2-4E57-B47E-ABB2E1DD929D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D437-F390-434F-85AE-B5D2016CB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179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6A4B8-E8E2-4E57-B47E-ABB2E1DD929D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0D437-F390-434F-85AE-B5D2016CB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86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51560" y="2501884"/>
            <a:ext cx="6839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rial Black" panose="020B0A04020102020204" pitchFamily="34" charset="0"/>
              </a:rPr>
              <a:t>Environmental factors</a:t>
            </a:r>
            <a:endParaRPr lang="en-US" sz="3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638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2376" y="589895"/>
            <a:ext cx="19385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Question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22376" y="2409997"/>
            <a:ext cx="75986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How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do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environmental factors,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including temperature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and photoperiod,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influence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the final traits?</a:t>
            </a:r>
            <a:endParaRPr lang="en-US" sz="3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498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2376" y="589895"/>
            <a:ext cx="19385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Inputs</a:t>
            </a:r>
            <a:endParaRPr lang="en-US" sz="2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931" y="2112264"/>
            <a:ext cx="3318701" cy="360281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6868" y="2107391"/>
            <a:ext cx="3158356" cy="360768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40664" y="5934456"/>
            <a:ext cx="1810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……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647944" y="5934456"/>
            <a:ext cx="1810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……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393763" y="1687128"/>
            <a:ext cx="1636205" cy="411520"/>
            <a:chOff x="594931" y="1344208"/>
            <a:chExt cx="813245" cy="658368"/>
          </a:xfrm>
        </p:grpSpPr>
        <p:sp>
          <p:nvSpPr>
            <p:cNvPr id="26" name="Rectangular Callout 25"/>
            <p:cNvSpPr/>
            <p:nvPr/>
          </p:nvSpPr>
          <p:spPr>
            <a:xfrm>
              <a:off x="594931" y="1344208"/>
              <a:ext cx="813245" cy="658368"/>
            </a:xfrm>
            <a:prstGeom prst="wedgeRectCallout">
              <a:avLst>
                <a:gd name="adj1" fmla="val -25331"/>
                <a:gd name="adj2" fmla="val 11805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94931" y="1344208"/>
              <a:ext cx="7544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9Environment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049087" y="1106240"/>
            <a:ext cx="2079975" cy="638796"/>
            <a:chOff x="594931" y="1015023"/>
            <a:chExt cx="813245" cy="1044350"/>
          </a:xfrm>
        </p:grpSpPr>
        <p:sp>
          <p:nvSpPr>
            <p:cNvPr id="30" name="Rectangular Callout 29"/>
            <p:cNvSpPr/>
            <p:nvPr/>
          </p:nvSpPr>
          <p:spPr>
            <a:xfrm>
              <a:off x="594931" y="1015023"/>
              <a:ext cx="813245" cy="658368"/>
            </a:xfrm>
            <a:prstGeom prst="wedgeRectCallout">
              <a:avLst>
                <a:gd name="adj1" fmla="val -20860"/>
                <a:gd name="adj2" fmla="val 274715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24308" y="1025344"/>
              <a:ext cx="754490" cy="10340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Days after planting</a:t>
              </a:r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254280" y="1789576"/>
            <a:ext cx="2314675" cy="369332"/>
            <a:chOff x="594931" y="1344208"/>
            <a:chExt cx="871021" cy="691263"/>
          </a:xfrm>
        </p:grpSpPr>
        <p:sp>
          <p:nvSpPr>
            <p:cNvPr id="33" name="Rectangular Callout 32"/>
            <p:cNvSpPr/>
            <p:nvPr/>
          </p:nvSpPr>
          <p:spPr>
            <a:xfrm>
              <a:off x="594931" y="1344208"/>
              <a:ext cx="813245" cy="658369"/>
            </a:xfrm>
            <a:prstGeom prst="wedgeRectCallout">
              <a:avLst>
                <a:gd name="adj1" fmla="val -24817"/>
                <a:gd name="adj2" fmla="val 102912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94931" y="1344208"/>
              <a:ext cx="871021" cy="691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Environmental factors</a:t>
              </a:r>
              <a:endParaRPr lang="en-US" dirty="0"/>
            </a:p>
          </p:txBody>
        </p:sp>
      </p:grpSp>
      <p:sp>
        <p:nvSpPr>
          <p:cNvPr id="35" name="Rectangle 34"/>
          <p:cNvSpPr/>
          <p:nvPr/>
        </p:nvSpPr>
        <p:spPr>
          <a:xfrm>
            <a:off x="2029968" y="2331720"/>
            <a:ext cx="1819656" cy="192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7458456" y="1799076"/>
            <a:ext cx="1186240" cy="369332"/>
            <a:chOff x="566043" y="1344208"/>
            <a:chExt cx="871021" cy="691263"/>
          </a:xfrm>
        </p:grpSpPr>
        <p:sp>
          <p:nvSpPr>
            <p:cNvPr id="37" name="Rectangular Callout 36"/>
            <p:cNvSpPr/>
            <p:nvPr/>
          </p:nvSpPr>
          <p:spPr>
            <a:xfrm>
              <a:off x="594931" y="1344208"/>
              <a:ext cx="813245" cy="658369"/>
            </a:xfrm>
            <a:prstGeom prst="wedgeRectCallout">
              <a:avLst>
                <a:gd name="adj1" fmla="val -24817"/>
                <a:gd name="adj2" fmla="val 102912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66043" y="1344208"/>
              <a:ext cx="871021" cy="691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Final traits</a:t>
              </a:r>
              <a:endParaRPr lang="en-US" dirty="0"/>
            </a:p>
          </p:txBody>
        </p:sp>
      </p:grpSp>
      <p:sp>
        <p:nvSpPr>
          <p:cNvPr id="39" name="Rectangle 38"/>
          <p:cNvSpPr/>
          <p:nvPr/>
        </p:nvSpPr>
        <p:spPr>
          <a:xfrm>
            <a:off x="7458456" y="2331720"/>
            <a:ext cx="990600" cy="2926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041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13232" y="459727"/>
            <a:ext cx="13990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Outputs</a:t>
            </a:r>
            <a:endParaRPr lang="en-US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92" y="1600196"/>
            <a:ext cx="7863840" cy="393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303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</TotalTime>
  <Words>30</Words>
  <Application>Microsoft Office PowerPoint</Application>
  <PresentationFormat>On-screen Show (4:3)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Guo, Tingting [AGRON]</dc:creator>
  <cp:lastModifiedBy>Guo, Tingting [AGRON]</cp:lastModifiedBy>
  <cp:revision>15</cp:revision>
  <dcterms:created xsi:type="dcterms:W3CDTF">2020-11-02T20:11:53Z</dcterms:created>
  <dcterms:modified xsi:type="dcterms:W3CDTF">2020-11-05T16:29:24Z</dcterms:modified>
</cp:coreProperties>
</file>