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1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4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7592" y="2200132"/>
            <a:ext cx="416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Reaction norm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2375" y="4334161"/>
            <a:ext cx="759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cs typeface="Arial" panose="020B0604020202020204" pitchFamily="34" charset="0"/>
              </a:rPr>
              <a:t>How do we find patterns of </a:t>
            </a:r>
            <a:r>
              <a:rPr lang="en-US" sz="2400" dirty="0" smtClean="0">
                <a:cs typeface="Arial" panose="020B0604020202020204" pitchFamily="34" charset="0"/>
              </a:rPr>
              <a:t>reaction norm at </a:t>
            </a:r>
            <a:r>
              <a:rPr lang="en-US" sz="2400" dirty="0" smtClean="0">
                <a:cs typeface="Arial" panose="020B0604020202020204" pitchFamily="34" charset="0"/>
              </a:rPr>
              <a:t>the phenotypic level? </a:t>
            </a:r>
            <a:endParaRPr lang="en-US" sz="2400" b="1" dirty="0" smtClean="0"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375" y="2115780"/>
            <a:ext cx="71494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Reaction norm is the function that relates the environments to which a particular genotype is exposed and the phenotypes that can be produced by the genotype.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04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251964"/>
            <a:ext cx="3300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Progress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46" y="803081"/>
            <a:ext cx="6846079" cy="57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18488" y="6409944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73966"/>
              </p:ext>
            </p:extLst>
          </p:nvPr>
        </p:nvGraphicFramePr>
        <p:xfrm>
          <a:off x="1618488" y="1236689"/>
          <a:ext cx="5751579" cy="4988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220">
                  <a:extLst>
                    <a:ext uri="{9D8B030D-6E8A-4147-A177-3AD203B41FA5}">
                      <a16:colId xmlns:a16="http://schemas.microsoft.com/office/drawing/2014/main" val="1838706768"/>
                    </a:ext>
                  </a:extLst>
                </a:gridCol>
                <a:gridCol w="550151">
                  <a:extLst>
                    <a:ext uri="{9D8B030D-6E8A-4147-A177-3AD203B41FA5}">
                      <a16:colId xmlns:a16="http://schemas.microsoft.com/office/drawing/2014/main" val="1314959039"/>
                    </a:ext>
                  </a:extLst>
                </a:gridCol>
                <a:gridCol w="550151">
                  <a:extLst>
                    <a:ext uri="{9D8B030D-6E8A-4147-A177-3AD203B41FA5}">
                      <a16:colId xmlns:a16="http://schemas.microsoft.com/office/drawing/2014/main" val="3372747652"/>
                    </a:ext>
                  </a:extLst>
                </a:gridCol>
                <a:gridCol w="550151">
                  <a:extLst>
                    <a:ext uri="{9D8B030D-6E8A-4147-A177-3AD203B41FA5}">
                      <a16:colId xmlns:a16="http://schemas.microsoft.com/office/drawing/2014/main" val="3214618868"/>
                    </a:ext>
                  </a:extLst>
                </a:gridCol>
                <a:gridCol w="550151">
                  <a:extLst>
                    <a:ext uri="{9D8B030D-6E8A-4147-A177-3AD203B41FA5}">
                      <a16:colId xmlns:a16="http://schemas.microsoft.com/office/drawing/2014/main" val="3881850476"/>
                    </a:ext>
                  </a:extLst>
                </a:gridCol>
                <a:gridCol w="550151">
                  <a:extLst>
                    <a:ext uri="{9D8B030D-6E8A-4147-A177-3AD203B41FA5}">
                      <a16:colId xmlns:a16="http://schemas.microsoft.com/office/drawing/2014/main" val="2155451597"/>
                    </a:ext>
                  </a:extLst>
                </a:gridCol>
                <a:gridCol w="550151">
                  <a:extLst>
                    <a:ext uri="{9D8B030D-6E8A-4147-A177-3AD203B41FA5}">
                      <a16:colId xmlns:a16="http://schemas.microsoft.com/office/drawing/2014/main" val="997328610"/>
                    </a:ext>
                  </a:extLst>
                </a:gridCol>
                <a:gridCol w="550151">
                  <a:extLst>
                    <a:ext uri="{9D8B030D-6E8A-4147-A177-3AD203B41FA5}">
                      <a16:colId xmlns:a16="http://schemas.microsoft.com/office/drawing/2014/main" val="1017986849"/>
                    </a:ext>
                  </a:extLst>
                </a:gridCol>
                <a:gridCol w="550151">
                  <a:extLst>
                    <a:ext uri="{9D8B030D-6E8A-4147-A177-3AD203B41FA5}">
                      <a16:colId xmlns:a16="http://schemas.microsoft.com/office/drawing/2014/main" val="1223799549"/>
                    </a:ext>
                  </a:extLst>
                </a:gridCol>
                <a:gridCol w="550151">
                  <a:extLst>
                    <a:ext uri="{9D8B030D-6E8A-4147-A177-3AD203B41FA5}">
                      <a16:colId xmlns:a16="http://schemas.microsoft.com/office/drawing/2014/main" val="3748884892"/>
                    </a:ext>
                  </a:extLst>
                </a:gridCol>
              </a:tblGrid>
              <a:tr h="2156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line_code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TH_08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ISI_08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HA_08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TS_08L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FU_08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TS_07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TS_09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ISA_08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TS_08E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27946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72.5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76.5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102.5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117.5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66149184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95.5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107.5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125.5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146679274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Line100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139.5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328730389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Line101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66.5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141.5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481685914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Line102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95.5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105.5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410081819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Line103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67.5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1469607625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Line104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57.5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62.5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516811172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67.5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229575076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Line106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75.5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76.5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102.5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115.5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132.5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3641429672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Line107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106.5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122.5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142.5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556096955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Line108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88.5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139.5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20846536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Line109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67.5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500396892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108.5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1506719675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68.5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853388927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519768197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Line112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66.5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98.5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4092041841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Line113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78.5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82.5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105.5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3268255072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Line114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3326149431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Line115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66.5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76.5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132.5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447852510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Line116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302547779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Line117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76.5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95.5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137.5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764186221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Line118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65.5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3988557832"/>
                  </a:ext>
                </a:extLst>
              </a:tr>
              <a:tr h="20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Line119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132.5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131.5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1955284153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3963018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LbE</a:t>
            </a:r>
            <a:r>
              <a:rPr lang="en-US" sz="240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80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0664" y="267703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" y="1261868"/>
            <a:ext cx="6967735" cy="46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0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289</Words>
  <Application>Microsoft Office PowerPoint</Application>
  <PresentationFormat>On-screen Show (4:3)</PresentationFormat>
  <Paragraphs>249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DengXian</vt:lpstr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Tingting [AGRON]</dc:creator>
  <cp:lastModifiedBy>Guo, Tingting [AGRON]</cp:lastModifiedBy>
  <cp:revision>23</cp:revision>
  <dcterms:created xsi:type="dcterms:W3CDTF">2020-11-02T20:11:53Z</dcterms:created>
  <dcterms:modified xsi:type="dcterms:W3CDTF">2020-11-08T18:02:54Z</dcterms:modified>
</cp:coreProperties>
</file>