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1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1560" y="2501884"/>
            <a:ext cx="683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Environment prediction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99905"/>
              </p:ext>
            </p:extLst>
          </p:nvPr>
        </p:nvGraphicFramePr>
        <p:xfrm>
          <a:off x="1452742" y="1253877"/>
          <a:ext cx="5489616" cy="482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3035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environments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Untested environments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035"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E1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E2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E3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En-1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03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genotypes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03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Untested genotypes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Gm-1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3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Gm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9457" y="6215938"/>
            <a:ext cx="367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Genotype/Phenotype/Environment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0981" y="4271730"/>
            <a:ext cx="2053564" cy="181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Question</a:t>
            </a:r>
            <a:endParaRPr lang="en-US" sz="2400" b="1" dirty="0"/>
          </a:p>
        </p:txBody>
      </p:sp>
      <p:sp>
        <p:nvSpPr>
          <p:cNvPr id="87" name="Rectangle 86"/>
          <p:cNvSpPr/>
          <p:nvPr/>
        </p:nvSpPr>
        <p:spPr>
          <a:xfrm>
            <a:off x="2835230" y="4271950"/>
            <a:ext cx="2053564" cy="181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888794" y="2433395"/>
            <a:ext cx="2053564" cy="181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897671" y="2910628"/>
            <a:ext cx="429768" cy="27586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558889" y="2648588"/>
            <a:ext cx="65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1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98104" y="2647821"/>
            <a:ext cx="65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2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58889" y="4686449"/>
            <a:ext cx="65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3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07702" y="4690787"/>
            <a:ext cx="65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4</a:t>
            </a:r>
            <a:endParaRPr lang="en-US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44830" y="1908417"/>
            <a:ext cx="7391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File1: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9Env_meta_table.txt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for splitting environments, such as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leave-one-environment out prediction or first-year-predicting-next-year.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4830" y="3503938"/>
            <a:ext cx="718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FTdap_envMeanPara_9_50.txt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for connecting tested environments and untested environments with environmental index.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4830" y="4886468"/>
            <a:ext cx="6481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File3: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LbE_table.txt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includes phenotypes in all environments.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0664" y="26770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86" y="3696703"/>
            <a:ext cx="2950758" cy="274677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6013"/>
              </p:ext>
            </p:extLst>
          </p:nvPr>
        </p:nvGraphicFramePr>
        <p:xfrm>
          <a:off x="949982" y="1419132"/>
          <a:ext cx="30480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2808037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679889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709700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792839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618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75.0363044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7710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76.9592654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1162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75.9540756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327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71.4629566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7858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79.8107959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6716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72.039951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067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60.3089918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8097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65.106213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954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74.2217842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180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85.4415673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7720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70.7423609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118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68.7594508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137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61.7986939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700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71.9461731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388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66.4399461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415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68.4287998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25096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68.2061742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02288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9507"/>
              </p:ext>
            </p:extLst>
          </p:nvPr>
        </p:nvGraphicFramePr>
        <p:xfrm>
          <a:off x="5029199" y="1535671"/>
          <a:ext cx="1524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923047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84521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cor_within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283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0.76443666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69151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0.83443023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ISI_08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66074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0.70705124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HA_08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57564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0.83329821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TS_08L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25925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0.85789143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FU_08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6160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0.88056186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TS_07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33177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0.90366347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TS_09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40743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0.9045433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ISA_08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34069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0.90545575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TS_08E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4159053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02416"/>
              </p:ext>
            </p:extLst>
          </p:nvPr>
        </p:nvGraphicFramePr>
        <p:xfrm>
          <a:off x="964389" y="5787993"/>
          <a:ext cx="7620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46786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0.94327176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7923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24312" y="1111355"/>
            <a:ext cx="3328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Sheet1: observed and predicted values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30786" y="1111355"/>
            <a:ext cx="3328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Sheet2: within-environment correlations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0664" y="5193479"/>
            <a:ext cx="2340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Sheet3: cross-environment correlations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07208" y="344646"/>
            <a:ext cx="13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Result_1.2.xlsx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190</Words>
  <Application>Microsoft Office PowerPoint</Application>
  <PresentationFormat>On-screen Show (4:3)</PresentationFormat>
  <Paragraphs>133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Tingting [AGRON]</dc:creator>
  <cp:lastModifiedBy>Guo, Tingting [AGRON]</cp:lastModifiedBy>
  <cp:revision>26</cp:revision>
  <dcterms:created xsi:type="dcterms:W3CDTF">2020-11-02T20:11:53Z</dcterms:created>
  <dcterms:modified xsi:type="dcterms:W3CDTF">2020-11-06T18:00:33Z</dcterms:modified>
</cp:coreProperties>
</file>