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6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9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6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6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7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6A4B8-E8E2-4E57-B47E-ABB2E1DD929D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D437-F390-434F-85AE-B5D2016CB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51560" y="2501884"/>
            <a:ext cx="683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 panose="020B0A04020102020204" pitchFamily="34" charset="0"/>
              </a:rPr>
              <a:t>Genomic prediction</a:t>
            </a:r>
            <a:endParaRPr lang="en-US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63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99905"/>
              </p:ext>
            </p:extLst>
          </p:nvPr>
        </p:nvGraphicFramePr>
        <p:xfrm>
          <a:off x="1452742" y="1253877"/>
          <a:ext cx="5489616" cy="4824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303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environments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environments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035"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2700" b="1" u="none" strike="noStrike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0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Untested genotypes</a:t>
                      </a:r>
                      <a:endParaRPr lang="en-US" sz="1800" b="1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Gm-1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30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Gm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431" marR="12431" marT="1243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9457" y="6215938"/>
            <a:ext cx="36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Genotype/Phenotype/Environment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0981" y="427173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Question</a:t>
            </a:r>
            <a:endParaRPr lang="en-US" sz="2400" b="1" dirty="0"/>
          </a:p>
        </p:txBody>
      </p:sp>
      <p:sp>
        <p:nvSpPr>
          <p:cNvPr id="87" name="Rectangle 86"/>
          <p:cNvSpPr/>
          <p:nvPr/>
        </p:nvSpPr>
        <p:spPr>
          <a:xfrm>
            <a:off x="2835230" y="4271950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888794" y="2433395"/>
            <a:ext cx="2053564" cy="1814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58889" y="2648588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1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98104" y="2647821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2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558889" y="4686449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3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607702" y="4690787"/>
            <a:ext cx="654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Arial Black" panose="020B0A04020102020204" pitchFamily="34" charset="0"/>
              </a:rPr>
              <a:t>4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93" name="Right Arrow 92"/>
          <p:cNvSpPr/>
          <p:nvPr/>
        </p:nvSpPr>
        <p:spPr>
          <a:xfrm rot="5400000">
            <a:off x="3621644" y="4348684"/>
            <a:ext cx="429768" cy="275860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2376" y="589895"/>
            <a:ext cx="19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Inputs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44830" y="1908417"/>
            <a:ext cx="7391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File1: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9Env_meta_table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for splitting environments, such as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leave-one-environment out prediction or first-year-predicting-next-year.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4830" y="3023616"/>
            <a:ext cx="71836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FTdap_envMeanPara_9_50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for connecting tested environments and untested environments with environmental index.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4830" y="4138815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File3: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LbE_table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phenotypes in all environments.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4830" y="4977015"/>
            <a:ext cx="5519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File4: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Genotype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includes all the marker information.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22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664" y="267703"/>
            <a:ext cx="1399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Outputs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86" y="3929655"/>
            <a:ext cx="2905038" cy="272717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0664" y="1303379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Sheet1: observed and predicted values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30786" y="1303379"/>
            <a:ext cx="3328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Sheet2: within-environment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9312" y="4751833"/>
            <a:ext cx="2340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Sheet3: cross-environment correlations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31399"/>
              </p:ext>
            </p:extLst>
          </p:nvPr>
        </p:nvGraphicFramePr>
        <p:xfrm>
          <a:off x="918038" y="1642450"/>
          <a:ext cx="3048000" cy="285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2030637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134100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474661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79979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38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67.1531921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9762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66.0329745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06447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64.1210025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63273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65.8998448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68336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68.8715452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45391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64.9274848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5608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63.2828874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94813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61.9519639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850488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75.033167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05724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63.0290403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05133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69.3529778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3717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62.3911136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284694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71.1097683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95270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66.4660182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#FF0000FF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7798288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550149"/>
              </p:ext>
            </p:extLst>
          </p:nvPr>
        </p:nvGraphicFramePr>
        <p:xfrm>
          <a:off x="4970863" y="1675149"/>
          <a:ext cx="3048000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054679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239718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935172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804434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ISI_08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HA_08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TS_08L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0789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0.58465456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0.60863054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0.4930379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0.58803919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5890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0.5879116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0.59625197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0.49295375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0.59148198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52831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0.59839995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0.61680452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0.50422204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0.58343983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703486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0.61026471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0.62099609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0.50550264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0.59856801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5755837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0.60706563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0.62283714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0.49938152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0.57392418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1184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0.63360587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0.64361488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0.53015244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0.60926163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71853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0.61385206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0.62406782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0.50938783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0.59130455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7424512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0.58862493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0.60628174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0.48157881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0.60377245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5183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0.58951268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0.59765703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0.48124306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0.57392931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920470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0.59863377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0.6151823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0.50121052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0.582743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26338489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700066"/>
              </p:ext>
            </p:extLst>
          </p:nvPr>
        </p:nvGraphicFramePr>
        <p:xfrm>
          <a:off x="3090542" y="4751833"/>
          <a:ext cx="762000" cy="190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410000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0.91128732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624238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0.90866222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55010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0.90687947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60199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0.90764283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5468677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0.9038953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13789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0.9105609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542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0.90650617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08714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0.9104335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65437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0.90732033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840127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0.90838538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697272317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807208" y="344646"/>
            <a:ext cx="1936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Result_Norm_1.3.xlsx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35296" y="344645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Result_Marker_1.3.xlsx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39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220</Words>
  <Application>Microsoft Office PowerPoint</Application>
  <PresentationFormat>On-screen Show (4:3)</PresentationFormat>
  <Paragraphs>158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Tingting [AGRON]</dc:creator>
  <cp:lastModifiedBy>Guo, Tingting [AGRON]</cp:lastModifiedBy>
  <cp:revision>24</cp:revision>
  <dcterms:created xsi:type="dcterms:W3CDTF">2020-11-02T20:11:53Z</dcterms:created>
  <dcterms:modified xsi:type="dcterms:W3CDTF">2020-11-06T18:00:16Z</dcterms:modified>
</cp:coreProperties>
</file>