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9" r:id="rId4"/>
    <p:sldId id="274" r:id="rId5"/>
    <p:sldId id="257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guo\Desktop\New%20folder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Obs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Sheet1!$R$2:$R$238</c:f>
              <c:numCache>
                <c:formatCode>General</c:formatCode>
                <c:ptCount val="237"/>
                <c:pt idx="0">
                  <c:v>1672.63716385562</c:v>
                </c:pt>
                <c:pt idx="1">
                  <c:v>1650.9646722764701</c:v>
                </c:pt>
                <c:pt idx="2">
                  <c:v>1661.9893429378899</c:v>
                </c:pt>
                <c:pt idx="3">
                  <c:v>1671.0107155717101</c:v>
                </c:pt>
                <c:pt idx="4">
                  <c:v>1525.5392819220899</c:v>
                </c:pt>
                <c:pt idx="5">
                  <c:v>1571.16866788927</c:v>
                </c:pt>
                <c:pt idx="6">
                  <c:v>1804.0625608100199</c:v>
                </c:pt>
                <c:pt idx="7">
                  <c:v>1613.8645467357701</c:v>
                </c:pt>
                <c:pt idx="8">
                  <c:v>1700.5422878740301</c:v>
                </c:pt>
                <c:pt idx="9">
                  <c:v>1559.88192771423</c:v>
                </c:pt>
                <c:pt idx="10">
                  <c:v>1606.4649309322101</c:v>
                </c:pt>
                <c:pt idx="11">
                  <c:v>1698.21964841259</c:v>
                </c:pt>
                <c:pt idx="12">
                  <c:v>1764.49493195882</c:v>
                </c:pt>
                <c:pt idx="13">
                  <c:v>1721.0449166655601</c:v>
                </c:pt>
                <c:pt idx="14">
                  <c:v>1720.5215927869999</c:v>
                </c:pt>
                <c:pt idx="15">
                  <c:v>1543.8556396640499</c:v>
                </c:pt>
                <c:pt idx="16">
                  <c:v>1566.6029576558401</c:v>
                </c:pt>
                <c:pt idx="17">
                  <c:v>1731.20443676387</c:v>
                </c:pt>
                <c:pt idx="18">
                  <c:v>1604.3864676626699</c:v>
                </c:pt>
                <c:pt idx="19">
                  <c:v>1599.4821106017901</c:v>
                </c:pt>
                <c:pt idx="20">
                  <c:v>1714.52897576328</c:v>
                </c:pt>
                <c:pt idx="21">
                  <c:v>1662.1396687506301</c:v>
                </c:pt>
                <c:pt idx="22">
                  <c:v>1619.3396505732901</c:v>
                </c:pt>
                <c:pt idx="23">
                  <c:v>1653.25516622595</c:v>
                </c:pt>
                <c:pt idx="24">
                  <c:v>1650.22270341443</c:v>
                </c:pt>
                <c:pt idx="25">
                  <c:v>1636.70465828696</c:v>
                </c:pt>
                <c:pt idx="26">
                  <c:v>1749.58560142539</c:v>
                </c:pt>
                <c:pt idx="27">
                  <c:v>1726.8992702263199</c:v>
                </c:pt>
                <c:pt idx="28">
                  <c:v>1668.0021745066099</c:v>
                </c:pt>
                <c:pt idx="29">
                  <c:v>1637.03232563086</c:v>
                </c:pt>
                <c:pt idx="30">
                  <c:v>1738.8397210867099</c:v>
                </c:pt>
                <c:pt idx="31">
                  <c:v>1588.73028308516</c:v>
                </c:pt>
                <c:pt idx="32">
                  <c:v>1670.1356304646499</c:v>
                </c:pt>
                <c:pt idx="33">
                  <c:v>1653.11971432671</c:v>
                </c:pt>
                <c:pt idx="34">
                  <c:v>1526.3048261620199</c:v>
                </c:pt>
                <c:pt idx="35">
                  <c:v>1623.2791986176201</c:v>
                </c:pt>
                <c:pt idx="36">
                  <c:v>1656.02300224275</c:v>
                </c:pt>
                <c:pt idx="37">
                  <c:v>1684.6889375687001</c:v>
                </c:pt>
                <c:pt idx="38">
                  <c:v>1734.43888856576</c:v>
                </c:pt>
                <c:pt idx="39">
                  <c:v>1678.0013212046199</c:v>
                </c:pt>
                <c:pt idx="40">
                  <c:v>1566.0876787647301</c:v>
                </c:pt>
                <c:pt idx="41">
                  <c:v>1766.39372927817</c:v>
                </c:pt>
                <c:pt idx="42">
                  <c:v>1576.64050512782</c:v>
                </c:pt>
                <c:pt idx="43">
                  <c:v>1652.8008462399901</c:v>
                </c:pt>
                <c:pt idx="44">
                  <c:v>1583.40368504554</c:v>
                </c:pt>
                <c:pt idx="45">
                  <c:v>1623.1321643321901</c:v>
                </c:pt>
                <c:pt idx="46">
                  <c:v>1585.4613009601701</c:v>
                </c:pt>
                <c:pt idx="47">
                  <c:v>1599.04607799776</c:v>
                </c:pt>
                <c:pt idx="48">
                  <c:v>1535.5821773135201</c:v>
                </c:pt>
                <c:pt idx="49">
                  <c:v>1591.5609407963</c:v>
                </c:pt>
                <c:pt idx="50">
                  <c:v>1695.3690947171101</c:v>
                </c:pt>
                <c:pt idx="51">
                  <c:v>1564.3149736497801</c:v>
                </c:pt>
                <c:pt idx="52">
                  <c:v>1602.6012247510901</c:v>
                </c:pt>
                <c:pt idx="53">
                  <c:v>1647.4059698951201</c:v>
                </c:pt>
                <c:pt idx="54">
                  <c:v>1725.5319547264201</c:v>
                </c:pt>
                <c:pt idx="55">
                  <c:v>1701.9087286901599</c:v>
                </c:pt>
                <c:pt idx="56">
                  <c:v>1633.71529782332</c:v>
                </c:pt>
                <c:pt idx="57">
                  <c:v>1642.64480716505</c:v>
                </c:pt>
                <c:pt idx="58">
                  <c:v>1635.34497880208</c:v>
                </c:pt>
                <c:pt idx="59">
                  <c:v>1693.83453126578</c:v>
                </c:pt>
                <c:pt idx="60">
                  <c:v>1608.30267468072</c:v>
                </c:pt>
                <c:pt idx="61">
                  <c:v>1659.5279123831101</c:v>
                </c:pt>
                <c:pt idx="62">
                  <c:v>1675.6455755273801</c:v>
                </c:pt>
                <c:pt idx="63">
                  <c:v>1766.8270865504801</c:v>
                </c:pt>
                <c:pt idx="64">
                  <c:v>1746.8821456399701</c:v>
                </c:pt>
                <c:pt idx="65">
                  <c:v>1662.4273461642699</c:v>
                </c:pt>
                <c:pt idx="66">
                  <c:v>1661.59495893136</c:v>
                </c:pt>
                <c:pt idx="67">
                  <c:v>1633.7868567645301</c:v>
                </c:pt>
                <c:pt idx="68">
                  <c:v>1727.6768883551699</c:v>
                </c:pt>
                <c:pt idx="69">
                  <c:v>1615.1129078711699</c:v>
                </c:pt>
                <c:pt idx="70">
                  <c:v>1614.88845775655</c:v>
                </c:pt>
                <c:pt idx="71">
                  <c:v>1608.81385129871</c:v>
                </c:pt>
                <c:pt idx="72">
                  <c:v>1596.0235633700099</c:v>
                </c:pt>
                <c:pt idx="73">
                  <c:v>1629.5033056243001</c:v>
                </c:pt>
                <c:pt idx="74">
                  <c:v>1745.60834483343</c:v>
                </c:pt>
                <c:pt idx="75">
                  <c:v>1708.3916073201899</c:v>
                </c:pt>
                <c:pt idx="76">
                  <c:v>1591.67285711574</c:v>
                </c:pt>
                <c:pt idx="77">
                  <c:v>1616.25760094015</c:v>
                </c:pt>
                <c:pt idx="78">
                  <c:v>1663.67580454368</c:v>
                </c:pt>
                <c:pt idx="79">
                  <c:v>1808.53632136857</c:v>
                </c:pt>
                <c:pt idx="80">
                  <c:v>1676.4572377270399</c:v>
                </c:pt>
                <c:pt idx="81">
                  <c:v>1617.4616625680701</c:v>
                </c:pt>
                <c:pt idx="82">
                  <c:v>1744.66473206413</c:v>
                </c:pt>
                <c:pt idx="83">
                  <c:v>1586.03938344416</c:v>
                </c:pt>
                <c:pt idx="84">
                  <c:v>1637.50870722226</c:v>
                </c:pt>
                <c:pt idx="85">
                  <c:v>1663.2556453735201</c:v>
                </c:pt>
                <c:pt idx="86">
                  <c:v>1739.9717144864001</c:v>
                </c:pt>
                <c:pt idx="87">
                  <c:v>1586.83718305926</c:v>
                </c:pt>
                <c:pt idx="88">
                  <c:v>1673.55833184674</c:v>
                </c:pt>
                <c:pt idx="89">
                  <c:v>1654.42257344004</c:v>
                </c:pt>
                <c:pt idx="90">
                  <c:v>1713.5689321979</c:v>
                </c:pt>
                <c:pt idx="91">
                  <c:v>1711.6369668237301</c:v>
                </c:pt>
                <c:pt idx="92">
                  <c:v>1783.5643677128701</c:v>
                </c:pt>
                <c:pt idx="93">
                  <c:v>1646.1476561576101</c:v>
                </c:pt>
                <c:pt idx="94">
                  <c:v>1680.58921742648</c:v>
                </c:pt>
                <c:pt idx="95">
                  <c:v>1670.35856374012</c:v>
                </c:pt>
                <c:pt idx="96">
                  <c:v>1668.8480915766399</c:v>
                </c:pt>
                <c:pt idx="97">
                  <c:v>1677.61878271974</c:v>
                </c:pt>
                <c:pt idx="98">
                  <c:v>1659.61077182596</c:v>
                </c:pt>
                <c:pt idx="99">
                  <c:v>1651.34016886211</c:v>
                </c:pt>
                <c:pt idx="100">
                  <c:v>1656.5472440728799</c:v>
                </c:pt>
                <c:pt idx="101">
                  <c:v>1755.95755072253</c:v>
                </c:pt>
                <c:pt idx="102">
                  <c:v>1859.1589215279901</c:v>
                </c:pt>
                <c:pt idx="103">
                  <c:v>1739.10928390707</c:v>
                </c:pt>
                <c:pt idx="104">
                  <c:v>1652.7485068332001</c:v>
                </c:pt>
                <c:pt idx="105">
                  <c:v>1716.34245574793</c:v>
                </c:pt>
                <c:pt idx="106">
                  <c:v>1681.4554162411</c:v>
                </c:pt>
                <c:pt idx="107">
                  <c:v>1714.62846821073</c:v>
                </c:pt>
                <c:pt idx="108">
                  <c:v>1680.63883041963</c:v>
                </c:pt>
                <c:pt idx="109">
                  <c:v>1817.3471389530901</c:v>
                </c:pt>
                <c:pt idx="110">
                  <c:v>1606.7081363566399</c:v>
                </c:pt>
                <c:pt idx="111">
                  <c:v>1717.8355008030901</c:v>
                </c:pt>
                <c:pt idx="112">
                  <c:v>1686.0851842899699</c:v>
                </c:pt>
                <c:pt idx="113">
                  <c:v>1704.0550463027701</c:v>
                </c:pt>
                <c:pt idx="114">
                  <c:v>1678.142844919</c:v>
                </c:pt>
                <c:pt idx="115">
                  <c:v>1599.7699647152299</c:v>
                </c:pt>
                <c:pt idx="116">
                  <c:v>1828.13221775958</c:v>
                </c:pt>
                <c:pt idx="117">
                  <c:v>1719.42318032648</c:v>
                </c:pt>
                <c:pt idx="118">
                  <c:v>1652.0975395846001</c:v>
                </c:pt>
                <c:pt idx="119">
                  <c:v>1647.8881807811599</c:v>
                </c:pt>
                <c:pt idx="120">
                  <c:v>1781.5327010133999</c:v>
                </c:pt>
                <c:pt idx="121">
                  <c:v>1742.60824100539</c:v>
                </c:pt>
                <c:pt idx="122">
                  <c:v>1741.6157900035601</c:v>
                </c:pt>
                <c:pt idx="123">
                  <c:v>1764.3445608685699</c:v>
                </c:pt>
                <c:pt idx="124">
                  <c:v>1622.5568375657899</c:v>
                </c:pt>
                <c:pt idx="125">
                  <c:v>1701.2518853925801</c:v>
                </c:pt>
                <c:pt idx="126">
                  <c:v>1632.0311239572</c:v>
                </c:pt>
                <c:pt idx="127">
                  <c:v>1679.7825410193</c:v>
                </c:pt>
                <c:pt idx="128">
                  <c:v>1722.3457278297401</c:v>
                </c:pt>
                <c:pt idx="129">
                  <c:v>1721.0625620203</c:v>
                </c:pt>
                <c:pt idx="130">
                  <c:v>1639.69907757948</c:v>
                </c:pt>
                <c:pt idx="131">
                  <c:v>1836.28755660911</c:v>
                </c:pt>
                <c:pt idx="132">
                  <c:v>1695.2093085669201</c:v>
                </c:pt>
                <c:pt idx="133">
                  <c:v>1673.63307453994</c:v>
                </c:pt>
                <c:pt idx="134">
                  <c:v>1785.2367571342099</c:v>
                </c:pt>
                <c:pt idx="135">
                  <c:v>1668.3194119848499</c:v>
                </c:pt>
                <c:pt idx="136">
                  <c:v>1734.9265048314501</c:v>
                </c:pt>
                <c:pt idx="137">
                  <c:v>1789.3964832715201</c:v>
                </c:pt>
                <c:pt idx="138">
                  <c:v>1656.1521192661401</c:v>
                </c:pt>
                <c:pt idx="139">
                  <c:v>1761.24826414981</c:v>
                </c:pt>
                <c:pt idx="140">
                  <c:v>1836.2601834252901</c:v>
                </c:pt>
                <c:pt idx="141">
                  <c:v>1732.7693290646801</c:v>
                </c:pt>
                <c:pt idx="142">
                  <c:v>1705.0532144307399</c:v>
                </c:pt>
                <c:pt idx="143">
                  <c:v>1779.0716433073301</c:v>
                </c:pt>
                <c:pt idx="144">
                  <c:v>1851.0466036272301</c:v>
                </c:pt>
                <c:pt idx="145">
                  <c:v>1760.08333716689</c:v>
                </c:pt>
                <c:pt idx="146">
                  <c:v>1749.0536952357299</c:v>
                </c:pt>
                <c:pt idx="147">
                  <c:v>1689.2451420013299</c:v>
                </c:pt>
                <c:pt idx="148">
                  <c:v>1732.46071564523</c:v>
                </c:pt>
                <c:pt idx="149">
                  <c:v>1821.3582686285599</c:v>
                </c:pt>
                <c:pt idx="150">
                  <c:v>1801.8754336991401</c:v>
                </c:pt>
                <c:pt idx="151">
                  <c:v>1722.86718466305</c:v>
                </c:pt>
                <c:pt idx="152">
                  <c:v>1649.6422819181901</c:v>
                </c:pt>
                <c:pt idx="153">
                  <c:v>1711.78008636545</c:v>
                </c:pt>
                <c:pt idx="154">
                  <c:v>1839.4178144689199</c:v>
                </c:pt>
                <c:pt idx="155">
                  <c:v>1745.36207479059</c:v>
                </c:pt>
                <c:pt idx="156">
                  <c:v>1850.8921965530899</c:v>
                </c:pt>
                <c:pt idx="157">
                  <c:v>1755.70229175186</c:v>
                </c:pt>
                <c:pt idx="158">
                  <c:v>1713.56610456259</c:v>
                </c:pt>
                <c:pt idx="159">
                  <c:v>1707.9175153542801</c:v>
                </c:pt>
                <c:pt idx="160">
                  <c:v>1789.00823486475</c:v>
                </c:pt>
                <c:pt idx="161">
                  <c:v>1787.01743164967</c:v>
                </c:pt>
                <c:pt idx="162">
                  <c:v>1699.7691550643499</c:v>
                </c:pt>
                <c:pt idx="163">
                  <c:v>1806.0816719628999</c:v>
                </c:pt>
                <c:pt idx="164">
                  <c:v>1716.2907400036399</c:v>
                </c:pt>
                <c:pt idx="165">
                  <c:v>1845.95118119576</c:v>
                </c:pt>
                <c:pt idx="166">
                  <c:v>1771.5229700760201</c:v>
                </c:pt>
                <c:pt idx="167">
                  <c:v>1700.6999426223199</c:v>
                </c:pt>
                <c:pt idx="168">
                  <c:v>1702.8182497482401</c:v>
                </c:pt>
                <c:pt idx="169">
                  <c:v>1850.62072305731</c:v>
                </c:pt>
                <c:pt idx="170">
                  <c:v>1818.68939390634</c:v>
                </c:pt>
                <c:pt idx="171">
                  <c:v>1751.8160544615</c:v>
                </c:pt>
                <c:pt idx="172">
                  <c:v>1682.0693809325401</c:v>
                </c:pt>
                <c:pt idx="173">
                  <c:v>1833.1490688705501</c:v>
                </c:pt>
                <c:pt idx="174">
                  <c:v>1796.3766507494499</c:v>
                </c:pt>
                <c:pt idx="175">
                  <c:v>1698.4673706723599</c:v>
                </c:pt>
                <c:pt idx="176">
                  <c:v>1731.9283242127201</c:v>
                </c:pt>
                <c:pt idx="177">
                  <c:v>1777.41253718638</c:v>
                </c:pt>
                <c:pt idx="178">
                  <c:v>1739.7760416633901</c:v>
                </c:pt>
                <c:pt idx="179">
                  <c:v>1733.95872494082</c:v>
                </c:pt>
                <c:pt idx="180">
                  <c:v>1741.24401410323</c:v>
                </c:pt>
                <c:pt idx="181">
                  <c:v>1659.65242317251</c:v>
                </c:pt>
                <c:pt idx="182">
                  <c:v>1778.2326943205101</c:v>
                </c:pt>
                <c:pt idx="183">
                  <c:v>1772.4273507805999</c:v>
                </c:pt>
                <c:pt idx="184">
                  <c:v>1833.1994996189201</c:v>
                </c:pt>
                <c:pt idx="185">
                  <c:v>1744.81643002033</c:v>
                </c:pt>
                <c:pt idx="186">
                  <c:v>1907.23751021933</c:v>
                </c:pt>
                <c:pt idx="187">
                  <c:v>1774.75003857103</c:v>
                </c:pt>
                <c:pt idx="188">
                  <c:v>1785.9326198492799</c:v>
                </c:pt>
                <c:pt idx="189">
                  <c:v>1790.97000893877</c:v>
                </c:pt>
                <c:pt idx="190">
                  <c:v>1881.40859740672</c:v>
                </c:pt>
                <c:pt idx="191">
                  <c:v>1905.3455207680099</c:v>
                </c:pt>
                <c:pt idx="192">
                  <c:v>1882.8993311901299</c:v>
                </c:pt>
                <c:pt idx="193">
                  <c:v>1769.5209509557701</c:v>
                </c:pt>
                <c:pt idx="194">
                  <c:v>1846.8138506228699</c:v>
                </c:pt>
                <c:pt idx="195">
                  <c:v>1835.93485370386</c:v>
                </c:pt>
                <c:pt idx="196">
                  <c:v>1717.68608851209</c:v>
                </c:pt>
                <c:pt idx="197">
                  <c:v>1780.6409475586399</c:v>
                </c:pt>
                <c:pt idx="198">
                  <c:v>1808.8940209381899</c:v>
                </c:pt>
                <c:pt idx="199">
                  <c:v>1789.18464192288</c:v>
                </c:pt>
                <c:pt idx="200">
                  <c:v>1884.92052686736</c:v>
                </c:pt>
                <c:pt idx="201">
                  <c:v>1807.16889133164</c:v>
                </c:pt>
                <c:pt idx="202">
                  <c:v>1841.5349610957201</c:v>
                </c:pt>
                <c:pt idx="203">
                  <c:v>1867.5019530473601</c:v>
                </c:pt>
                <c:pt idx="204">
                  <c:v>1827.4224792633199</c:v>
                </c:pt>
                <c:pt idx="205">
                  <c:v>1835.70731373389</c:v>
                </c:pt>
                <c:pt idx="206">
                  <c:v>1930.4349249853999</c:v>
                </c:pt>
                <c:pt idx="207">
                  <c:v>1930.73180206557</c:v>
                </c:pt>
                <c:pt idx="208">
                  <c:v>1843.0753342688599</c:v>
                </c:pt>
                <c:pt idx="209">
                  <c:v>1861.3249067172001</c:v>
                </c:pt>
                <c:pt idx="210">
                  <c:v>1952.88755139362</c:v>
                </c:pt>
                <c:pt idx="211">
                  <c:v>1905.87449035947</c:v>
                </c:pt>
                <c:pt idx="212">
                  <c:v>1800.1062436572699</c:v>
                </c:pt>
                <c:pt idx="213">
                  <c:v>1861.07784711812</c:v>
                </c:pt>
                <c:pt idx="214">
                  <c:v>1852.6857014365601</c:v>
                </c:pt>
                <c:pt idx="215">
                  <c:v>1834.5873486967801</c:v>
                </c:pt>
                <c:pt idx="216">
                  <c:v>1710.04878953662</c:v>
                </c:pt>
                <c:pt idx="217">
                  <c:v>1930.10810846974</c:v>
                </c:pt>
                <c:pt idx="218">
                  <c:v>1855.69451712663</c:v>
                </c:pt>
                <c:pt idx="219">
                  <c:v>1888.7816983117</c:v>
                </c:pt>
                <c:pt idx="220">
                  <c:v>1898.3471709181699</c:v>
                </c:pt>
                <c:pt idx="221">
                  <c:v>1962.1042573060499</c:v>
                </c:pt>
                <c:pt idx="222">
                  <c:v>1817.3604698838999</c:v>
                </c:pt>
                <c:pt idx="223">
                  <c:v>1930.6947072912701</c:v>
                </c:pt>
                <c:pt idx="224">
                  <c:v>1987.4015264135001</c:v>
                </c:pt>
                <c:pt idx="225">
                  <c:v>2000.4344130387101</c:v>
                </c:pt>
                <c:pt idx="226">
                  <c:v>1902.58616536861</c:v>
                </c:pt>
                <c:pt idx="227">
                  <c:v>1875.38536199444</c:v>
                </c:pt>
                <c:pt idx="228">
                  <c:v>1948.1303674061701</c:v>
                </c:pt>
                <c:pt idx="229">
                  <c:v>1929.58829749132</c:v>
                </c:pt>
                <c:pt idx="230">
                  <c:v>1660.46486484196</c:v>
                </c:pt>
                <c:pt idx="231">
                  <c:v>2035.5053502051101</c:v>
                </c:pt>
                <c:pt idx="232">
                  <c:v>2014.30930176829</c:v>
                </c:pt>
                <c:pt idx="233">
                  <c:v>2061.059457374</c:v>
                </c:pt>
                <c:pt idx="234">
                  <c:v>2012.57888416643</c:v>
                </c:pt>
                <c:pt idx="235">
                  <c:v>1995.1152126470399</c:v>
                </c:pt>
                <c:pt idx="236">
                  <c:v>2082.9543698859102</c:v>
                </c:pt>
              </c:numCache>
            </c:numRef>
          </c:xVal>
          <c:yVal>
            <c:numRef>
              <c:f>Sheet1!$S$2:$S$238</c:f>
              <c:numCache>
                <c:formatCode>General</c:formatCode>
                <c:ptCount val="237"/>
                <c:pt idx="0">
                  <c:v>1438.35</c:v>
                </c:pt>
                <c:pt idx="1">
                  <c:v>1477.18</c:v>
                </c:pt>
                <c:pt idx="2">
                  <c:v>1479.46</c:v>
                </c:pt>
                <c:pt idx="3">
                  <c:v>1489.05</c:v>
                </c:pt>
                <c:pt idx="4">
                  <c:v>1500.25</c:v>
                </c:pt>
                <c:pt idx="5">
                  <c:v>1526.28</c:v>
                </c:pt>
                <c:pt idx="6">
                  <c:v>1534.51</c:v>
                </c:pt>
                <c:pt idx="7">
                  <c:v>1545.7</c:v>
                </c:pt>
                <c:pt idx="8">
                  <c:v>1553.69</c:v>
                </c:pt>
                <c:pt idx="9">
                  <c:v>1558.95</c:v>
                </c:pt>
                <c:pt idx="10">
                  <c:v>1569</c:v>
                </c:pt>
                <c:pt idx="11">
                  <c:v>1570.14</c:v>
                </c:pt>
                <c:pt idx="12">
                  <c:v>1576.99</c:v>
                </c:pt>
                <c:pt idx="13">
                  <c:v>1581.79</c:v>
                </c:pt>
                <c:pt idx="14">
                  <c:v>1581.79</c:v>
                </c:pt>
                <c:pt idx="15">
                  <c:v>1587.73</c:v>
                </c:pt>
                <c:pt idx="16">
                  <c:v>1588.41</c:v>
                </c:pt>
                <c:pt idx="17">
                  <c:v>1596.18</c:v>
                </c:pt>
                <c:pt idx="18">
                  <c:v>1600.52</c:v>
                </c:pt>
                <c:pt idx="19">
                  <c:v>1604.17</c:v>
                </c:pt>
                <c:pt idx="20">
                  <c:v>1604.17</c:v>
                </c:pt>
                <c:pt idx="21">
                  <c:v>1608.97</c:v>
                </c:pt>
                <c:pt idx="22">
                  <c:v>1608.97</c:v>
                </c:pt>
                <c:pt idx="23">
                  <c:v>1611.25</c:v>
                </c:pt>
                <c:pt idx="24">
                  <c:v>1613.08</c:v>
                </c:pt>
                <c:pt idx="25">
                  <c:v>1615.82</c:v>
                </c:pt>
                <c:pt idx="26">
                  <c:v>1617.87</c:v>
                </c:pt>
                <c:pt idx="27">
                  <c:v>1617.87</c:v>
                </c:pt>
                <c:pt idx="28">
                  <c:v>1624.04</c:v>
                </c:pt>
                <c:pt idx="29">
                  <c:v>1624.04</c:v>
                </c:pt>
                <c:pt idx="30">
                  <c:v>1628.61</c:v>
                </c:pt>
                <c:pt idx="31">
                  <c:v>1629.98</c:v>
                </c:pt>
                <c:pt idx="32">
                  <c:v>1633.41</c:v>
                </c:pt>
                <c:pt idx="33">
                  <c:v>1634.09</c:v>
                </c:pt>
                <c:pt idx="34">
                  <c:v>1634.55</c:v>
                </c:pt>
                <c:pt idx="35">
                  <c:v>1638.43</c:v>
                </c:pt>
                <c:pt idx="36">
                  <c:v>1638.89</c:v>
                </c:pt>
                <c:pt idx="37">
                  <c:v>1638.89</c:v>
                </c:pt>
                <c:pt idx="38">
                  <c:v>1643</c:v>
                </c:pt>
                <c:pt idx="39">
                  <c:v>1644.83</c:v>
                </c:pt>
                <c:pt idx="40">
                  <c:v>1647.8</c:v>
                </c:pt>
                <c:pt idx="41">
                  <c:v>1651.45</c:v>
                </c:pt>
                <c:pt idx="42">
                  <c:v>1651.91</c:v>
                </c:pt>
                <c:pt idx="43">
                  <c:v>1651.91</c:v>
                </c:pt>
                <c:pt idx="44">
                  <c:v>1653.51</c:v>
                </c:pt>
                <c:pt idx="45">
                  <c:v>1653.51</c:v>
                </c:pt>
                <c:pt idx="46">
                  <c:v>1656.7</c:v>
                </c:pt>
                <c:pt idx="47">
                  <c:v>1658.76</c:v>
                </c:pt>
                <c:pt idx="48">
                  <c:v>1659.67</c:v>
                </c:pt>
                <c:pt idx="49">
                  <c:v>1662.64</c:v>
                </c:pt>
                <c:pt idx="50">
                  <c:v>1662.87</c:v>
                </c:pt>
                <c:pt idx="51">
                  <c:v>1662.87</c:v>
                </c:pt>
                <c:pt idx="52">
                  <c:v>1664.6974</c:v>
                </c:pt>
                <c:pt idx="53">
                  <c:v>1666.9813999999999</c:v>
                </c:pt>
                <c:pt idx="54">
                  <c:v>1666.9813999999999</c:v>
                </c:pt>
                <c:pt idx="55">
                  <c:v>1667.4382000000001</c:v>
                </c:pt>
                <c:pt idx="56">
                  <c:v>1667.4382000000001</c:v>
                </c:pt>
                <c:pt idx="57">
                  <c:v>1668.3517999999999</c:v>
                </c:pt>
                <c:pt idx="58">
                  <c:v>1668.8086000000001</c:v>
                </c:pt>
                <c:pt idx="59">
                  <c:v>1672.2347</c:v>
                </c:pt>
                <c:pt idx="60">
                  <c:v>1672.2347</c:v>
                </c:pt>
                <c:pt idx="61">
                  <c:v>1672.9199000000001</c:v>
                </c:pt>
                <c:pt idx="62">
                  <c:v>1672.9199000000001</c:v>
                </c:pt>
                <c:pt idx="63">
                  <c:v>1674.0618999999999</c:v>
                </c:pt>
                <c:pt idx="64">
                  <c:v>1674.9756</c:v>
                </c:pt>
                <c:pt idx="65">
                  <c:v>1676.1176</c:v>
                </c:pt>
                <c:pt idx="66">
                  <c:v>1677.7164</c:v>
                </c:pt>
                <c:pt idx="67">
                  <c:v>1677.7164</c:v>
                </c:pt>
                <c:pt idx="68">
                  <c:v>1677.7164</c:v>
                </c:pt>
                <c:pt idx="69">
                  <c:v>1677.7164</c:v>
                </c:pt>
                <c:pt idx="70">
                  <c:v>1677.7164</c:v>
                </c:pt>
                <c:pt idx="71">
                  <c:v>1681.3708999999999</c:v>
                </c:pt>
                <c:pt idx="72">
                  <c:v>1686.8525999999999</c:v>
                </c:pt>
                <c:pt idx="73">
                  <c:v>1686.8525999999999</c:v>
                </c:pt>
                <c:pt idx="74">
                  <c:v>1689.8217999999999</c:v>
                </c:pt>
                <c:pt idx="75">
                  <c:v>1689.8217999999999</c:v>
                </c:pt>
                <c:pt idx="76">
                  <c:v>1690.2787000000001</c:v>
                </c:pt>
                <c:pt idx="77">
                  <c:v>1693.7047</c:v>
                </c:pt>
                <c:pt idx="78">
                  <c:v>1696.4456</c:v>
                </c:pt>
                <c:pt idx="79">
                  <c:v>1698.5011999999999</c:v>
                </c:pt>
                <c:pt idx="80">
                  <c:v>1698.5011999999999</c:v>
                </c:pt>
                <c:pt idx="81">
                  <c:v>1698.5011999999999</c:v>
                </c:pt>
                <c:pt idx="82">
                  <c:v>1698.5011999999999</c:v>
                </c:pt>
                <c:pt idx="83">
                  <c:v>1700.7853</c:v>
                </c:pt>
                <c:pt idx="84">
                  <c:v>1701.0137</c:v>
                </c:pt>
                <c:pt idx="85">
                  <c:v>1710.6067</c:v>
                </c:pt>
                <c:pt idx="86">
                  <c:v>1711.2918999999999</c:v>
                </c:pt>
                <c:pt idx="87">
                  <c:v>1711.2918999999999</c:v>
                </c:pt>
                <c:pt idx="88">
                  <c:v>1711.2918999999999</c:v>
                </c:pt>
                <c:pt idx="89">
                  <c:v>1711.2918999999999</c:v>
                </c:pt>
                <c:pt idx="90">
                  <c:v>1712.2055</c:v>
                </c:pt>
                <c:pt idx="91">
                  <c:v>1715.6315999999999</c:v>
                </c:pt>
                <c:pt idx="92">
                  <c:v>1716.3168000000001</c:v>
                </c:pt>
                <c:pt idx="93">
                  <c:v>1717.9156</c:v>
                </c:pt>
                <c:pt idx="94">
                  <c:v>1721.7985000000001</c:v>
                </c:pt>
                <c:pt idx="95">
                  <c:v>1721.7985000000001</c:v>
                </c:pt>
                <c:pt idx="96">
                  <c:v>1722.9404999999999</c:v>
                </c:pt>
                <c:pt idx="97">
                  <c:v>1724.7677000000001</c:v>
                </c:pt>
                <c:pt idx="98">
                  <c:v>1730.7063000000001</c:v>
                </c:pt>
                <c:pt idx="99">
                  <c:v>1732.0767000000001</c:v>
                </c:pt>
                <c:pt idx="100">
                  <c:v>1733.2186999999999</c:v>
                </c:pt>
                <c:pt idx="101">
                  <c:v>1735.2743</c:v>
                </c:pt>
                <c:pt idx="102">
                  <c:v>1735.7311999999999</c:v>
                </c:pt>
                <c:pt idx="103">
                  <c:v>1740.0708</c:v>
                </c:pt>
                <c:pt idx="104">
                  <c:v>1742.5833</c:v>
                </c:pt>
                <c:pt idx="105">
                  <c:v>1742.5833</c:v>
                </c:pt>
                <c:pt idx="106">
                  <c:v>1742.5833</c:v>
                </c:pt>
                <c:pt idx="107">
                  <c:v>1743.7253000000001</c:v>
                </c:pt>
                <c:pt idx="108">
                  <c:v>1743.7253000000001</c:v>
                </c:pt>
                <c:pt idx="109">
                  <c:v>1745.5525</c:v>
                </c:pt>
                <c:pt idx="110">
                  <c:v>1745.5525</c:v>
                </c:pt>
                <c:pt idx="111">
                  <c:v>1748.2934</c:v>
                </c:pt>
                <c:pt idx="112">
                  <c:v>1749.8922</c:v>
                </c:pt>
                <c:pt idx="113">
                  <c:v>1749.8922</c:v>
                </c:pt>
                <c:pt idx="114">
                  <c:v>1749.8922</c:v>
                </c:pt>
                <c:pt idx="115">
                  <c:v>1750.3489999999999</c:v>
                </c:pt>
                <c:pt idx="116">
                  <c:v>1750.3489999999999</c:v>
                </c:pt>
                <c:pt idx="117">
                  <c:v>1752.1763000000001</c:v>
                </c:pt>
                <c:pt idx="118">
                  <c:v>1752.1763000000001</c:v>
                </c:pt>
                <c:pt idx="119">
                  <c:v>1752.1763000000001</c:v>
                </c:pt>
                <c:pt idx="120">
                  <c:v>1753.0898999999999</c:v>
                </c:pt>
                <c:pt idx="121">
                  <c:v>1754.0035</c:v>
                </c:pt>
                <c:pt idx="122">
                  <c:v>1754.0035</c:v>
                </c:pt>
                <c:pt idx="123">
                  <c:v>1758.5716</c:v>
                </c:pt>
                <c:pt idx="124">
                  <c:v>1759.4852000000001</c:v>
                </c:pt>
                <c:pt idx="125">
                  <c:v>1760.3987999999999</c:v>
                </c:pt>
                <c:pt idx="126">
                  <c:v>1760.3987999999999</c:v>
                </c:pt>
                <c:pt idx="127">
                  <c:v>1760.3987999999999</c:v>
                </c:pt>
                <c:pt idx="128">
                  <c:v>1766.3373999999999</c:v>
                </c:pt>
                <c:pt idx="129">
                  <c:v>1773.6463000000001</c:v>
                </c:pt>
                <c:pt idx="130">
                  <c:v>1773.6463000000001</c:v>
                </c:pt>
                <c:pt idx="131">
                  <c:v>1779.3563999999999</c:v>
                </c:pt>
                <c:pt idx="132">
                  <c:v>1783.2393</c:v>
                </c:pt>
                <c:pt idx="133">
                  <c:v>1784.1529</c:v>
                </c:pt>
                <c:pt idx="134">
                  <c:v>1784.1529</c:v>
                </c:pt>
                <c:pt idx="135">
                  <c:v>1784.1529</c:v>
                </c:pt>
                <c:pt idx="136">
                  <c:v>1786.6654000000001</c:v>
                </c:pt>
                <c:pt idx="137">
                  <c:v>1786.6654000000001</c:v>
                </c:pt>
                <c:pt idx="138">
                  <c:v>1786.6654000000001</c:v>
                </c:pt>
                <c:pt idx="139">
                  <c:v>1786.6654000000001</c:v>
                </c:pt>
                <c:pt idx="140">
                  <c:v>1792.1470999999999</c:v>
                </c:pt>
                <c:pt idx="141">
                  <c:v>1795.5731000000001</c:v>
                </c:pt>
                <c:pt idx="142">
                  <c:v>1797.172</c:v>
                </c:pt>
                <c:pt idx="143">
                  <c:v>1798.9992</c:v>
                </c:pt>
                <c:pt idx="144">
                  <c:v>1805.8513</c:v>
                </c:pt>
                <c:pt idx="145">
                  <c:v>1807.9069999999999</c:v>
                </c:pt>
                <c:pt idx="146">
                  <c:v>1807.9069999999999</c:v>
                </c:pt>
                <c:pt idx="147">
                  <c:v>1807.9069999999999</c:v>
                </c:pt>
                <c:pt idx="148">
                  <c:v>1808.5922</c:v>
                </c:pt>
                <c:pt idx="149">
                  <c:v>1808.5922</c:v>
                </c:pt>
                <c:pt idx="150">
                  <c:v>1808.5922</c:v>
                </c:pt>
                <c:pt idx="151">
                  <c:v>1809.9626000000001</c:v>
                </c:pt>
                <c:pt idx="152">
                  <c:v>1809.9626000000001</c:v>
                </c:pt>
                <c:pt idx="153">
                  <c:v>1809.9626000000001</c:v>
                </c:pt>
                <c:pt idx="154">
                  <c:v>1813.1603</c:v>
                </c:pt>
                <c:pt idx="155">
                  <c:v>1820.9259999999999</c:v>
                </c:pt>
                <c:pt idx="156">
                  <c:v>1820.9259999999999</c:v>
                </c:pt>
                <c:pt idx="157">
                  <c:v>1820.9259999999999</c:v>
                </c:pt>
                <c:pt idx="158">
                  <c:v>1820.9259999999999</c:v>
                </c:pt>
                <c:pt idx="159">
                  <c:v>1820.9259999999999</c:v>
                </c:pt>
                <c:pt idx="160">
                  <c:v>1820.9259999999999</c:v>
                </c:pt>
                <c:pt idx="161">
                  <c:v>1820.9259999999999</c:v>
                </c:pt>
                <c:pt idx="162">
                  <c:v>1821.3828000000001</c:v>
                </c:pt>
                <c:pt idx="163">
                  <c:v>1821.3828000000001</c:v>
                </c:pt>
                <c:pt idx="164">
                  <c:v>1821.3828000000001</c:v>
                </c:pt>
                <c:pt idx="165">
                  <c:v>1833.7166999999999</c:v>
                </c:pt>
                <c:pt idx="166">
                  <c:v>1833.7166999999999</c:v>
                </c:pt>
                <c:pt idx="167">
                  <c:v>1833.7166999999999</c:v>
                </c:pt>
                <c:pt idx="168">
                  <c:v>1833.9450999999999</c:v>
                </c:pt>
                <c:pt idx="169">
                  <c:v>1835.0871</c:v>
                </c:pt>
                <c:pt idx="170">
                  <c:v>1835.0871</c:v>
                </c:pt>
                <c:pt idx="171">
                  <c:v>1846.7357</c:v>
                </c:pt>
                <c:pt idx="172">
                  <c:v>1846.7357</c:v>
                </c:pt>
                <c:pt idx="173">
                  <c:v>1846.7357</c:v>
                </c:pt>
                <c:pt idx="174">
                  <c:v>1846.7357</c:v>
                </c:pt>
                <c:pt idx="175">
                  <c:v>1846.7357</c:v>
                </c:pt>
                <c:pt idx="176">
                  <c:v>1846.7357</c:v>
                </c:pt>
                <c:pt idx="177">
                  <c:v>1846.7357</c:v>
                </c:pt>
                <c:pt idx="178">
                  <c:v>1846.7357</c:v>
                </c:pt>
                <c:pt idx="179">
                  <c:v>1846.7357</c:v>
                </c:pt>
                <c:pt idx="180">
                  <c:v>1846.7357</c:v>
                </c:pt>
                <c:pt idx="181">
                  <c:v>1846.7357</c:v>
                </c:pt>
                <c:pt idx="182">
                  <c:v>1846.7357</c:v>
                </c:pt>
                <c:pt idx="183">
                  <c:v>1847.4209000000001</c:v>
                </c:pt>
                <c:pt idx="184">
                  <c:v>1847.4209000000001</c:v>
                </c:pt>
                <c:pt idx="185">
                  <c:v>1847.4209000000001</c:v>
                </c:pt>
                <c:pt idx="186">
                  <c:v>1850.847</c:v>
                </c:pt>
                <c:pt idx="187">
                  <c:v>1859.5264</c:v>
                </c:pt>
                <c:pt idx="188">
                  <c:v>1859.5264</c:v>
                </c:pt>
                <c:pt idx="189">
                  <c:v>1859.5264</c:v>
                </c:pt>
                <c:pt idx="190">
                  <c:v>1859.5264</c:v>
                </c:pt>
                <c:pt idx="191">
                  <c:v>1873.23</c:v>
                </c:pt>
                <c:pt idx="192">
                  <c:v>1873.23</c:v>
                </c:pt>
                <c:pt idx="193">
                  <c:v>1874.14</c:v>
                </c:pt>
                <c:pt idx="194">
                  <c:v>1874.6</c:v>
                </c:pt>
                <c:pt idx="195">
                  <c:v>1886.93</c:v>
                </c:pt>
                <c:pt idx="196">
                  <c:v>1886.93</c:v>
                </c:pt>
                <c:pt idx="197">
                  <c:v>1887.62</c:v>
                </c:pt>
                <c:pt idx="198">
                  <c:v>1887.62</c:v>
                </c:pt>
                <c:pt idx="199">
                  <c:v>1887.62</c:v>
                </c:pt>
                <c:pt idx="200">
                  <c:v>1900.41</c:v>
                </c:pt>
                <c:pt idx="201">
                  <c:v>1900.41</c:v>
                </c:pt>
                <c:pt idx="202">
                  <c:v>1900.41</c:v>
                </c:pt>
                <c:pt idx="203">
                  <c:v>1906.58</c:v>
                </c:pt>
                <c:pt idx="204">
                  <c:v>1914.12</c:v>
                </c:pt>
                <c:pt idx="205">
                  <c:v>1922.34</c:v>
                </c:pt>
                <c:pt idx="206">
                  <c:v>1927.82</c:v>
                </c:pt>
                <c:pt idx="207">
                  <c:v>1927.82</c:v>
                </c:pt>
                <c:pt idx="208">
                  <c:v>1927.82</c:v>
                </c:pt>
                <c:pt idx="209">
                  <c:v>1933.07</c:v>
                </c:pt>
                <c:pt idx="210">
                  <c:v>1933.07</c:v>
                </c:pt>
                <c:pt idx="211">
                  <c:v>1941.3</c:v>
                </c:pt>
                <c:pt idx="212">
                  <c:v>1941.3</c:v>
                </c:pt>
                <c:pt idx="213">
                  <c:v>1941.3</c:v>
                </c:pt>
                <c:pt idx="214">
                  <c:v>1946.78</c:v>
                </c:pt>
                <c:pt idx="215">
                  <c:v>1946.78</c:v>
                </c:pt>
                <c:pt idx="216">
                  <c:v>1946.78</c:v>
                </c:pt>
                <c:pt idx="217">
                  <c:v>1948.83</c:v>
                </c:pt>
                <c:pt idx="218">
                  <c:v>1952.03</c:v>
                </c:pt>
                <c:pt idx="219">
                  <c:v>1969.62</c:v>
                </c:pt>
                <c:pt idx="220">
                  <c:v>1970.99</c:v>
                </c:pt>
                <c:pt idx="221">
                  <c:v>1976.01</c:v>
                </c:pt>
                <c:pt idx="222">
                  <c:v>1979.21</c:v>
                </c:pt>
                <c:pt idx="223">
                  <c:v>1986.75</c:v>
                </c:pt>
                <c:pt idx="224">
                  <c:v>1994.97</c:v>
                </c:pt>
                <c:pt idx="225">
                  <c:v>1997.94</c:v>
                </c:pt>
                <c:pt idx="226">
                  <c:v>2003.65</c:v>
                </c:pt>
                <c:pt idx="227">
                  <c:v>2013.24</c:v>
                </c:pt>
                <c:pt idx="228">
                  <c:v>2022.61</c:v>
                </c:pt>
                <c:pt idx="229">
                  <c:v>2038.37</c:v>
                </c:pt>
                <c:pt idx="230">
                  <c:v>2049.33</c:v>
                </c:pt>
                <c:pt idx="231">
                  <c:v>2055.04</c:v>
                </c:pt>
                <c:pt idx="232">
                  <c:v>2066</c:v>
                </c:pt>
                <c:pt idx="233">
                  <c:v>2086.79</c:v>
                </c:pt>
                <c:pt idx="234">
                  <c:v>2113.06</c:v>
                </c:pt>
                <c:pt idx="235">
                  <c:v>2133.84</c:v>
                </c:pt>
                <c:pt idx="236">
                  <c:v>2138.87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54-47E5-9DAB-9C3EBA4E7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0111800"/>
        <c:axId val="350114152"/>
      </c:scatterChart>
      <c:valAx>
        <c:axId val="350111800"/>
        <c:scaling>
          <c:orientation val="minMax"/>
          <c:min val="1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114152"/>
        <c:crosses val="autoZero"/>
        <c:crossBetween val="midCat"/>
      </c:valAx>
      <c:valAx>
        <c:axId val="350114152"/>
        <c:scaling>
          <c:orientation val="minMax"/>
          <c:min val="1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111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A4B8-E8E2-4E57-B47E-ABB2E1DD929D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9848" y="1834372"/>
            <a:ext cx="6839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CERIS-JGRA prediction: site-specific, in-season, on-target, whole-genome, simple-straightforward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5840" y="2146858"/>
            <a:ext cx="71715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CERIS-JGRA prediction work for next years? 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Are the prediction results in next years accurate and on-target?</a:t>
            </a:r>
          </a:p>
        </p:txBody>
      </p:sp>
    </p:spTree>
    <p:extLst>
      <p:ext uri="{BB962C8B-B14F-4D97-AF65-F5344CB8AC3E}">
        <p14:creationId xmlns:p14="http://schemas.microsoft.com/office/powerpoint/2010/main" val="225072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22376" y="1952827"/>
            <a:ext cx="7997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File1: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Envir_Index.txt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includes values of environmental index in the training environments and next years environments. The environmental index values in next years environments are collected in seasons.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376" y="3044118"/>
            <a:ext cx="708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File2: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Phenotype.txt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includes phenotypes in training environments.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2376" y="3763446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File3: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flowering time_2015.txt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376" y="4482774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File4: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Observed flowering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time_2016.txt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0664" y="26770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</a:t>
            </a:r>
            <a:endParaRPr lang="en-US" sz="2400" b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316440" y="1419471"/>
          <a:ext cx="6505852" cy="4618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49964" y="6169891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flowering time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272214" y="3662221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flowering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" fill="hold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2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"/>
                                        <p:tgtEl>
                                          <p:spTgt spid="4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4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4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4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9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4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4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1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4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2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4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3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4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4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4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" fill="hold"/>
                                        <p:tgtEl>
                                          <p:spTgt spid="4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" fill="hold"/>
                                        <p:tgtEl>
                                          <p:spTgt spid="4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4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" fill="hold"/>
                                        <p:tgtEl>
                                          <p:spTgt spid="4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" fill="hold"/>
                                        <p:tgtEl>
                                          <p:spTgt spid="4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6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4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" fill="hold"/>
                                        <p:tgtEl>
                                          <p:spTgt spid="4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" fill="hold"/>
                                        <p:tgtEl>
                                          <p:spTgt spid="4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7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"/>
                                        <p:tgtEl>
                                          <p:spTgt spid="4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" fill="hold"/>
                                        <p:tgtEl>
                                          <p:spTgt spid="4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" fill="hold"/>
                                        <p:tgtEl>
                                          <p:spTgt spid="4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800"/>
                            </p:stCondLst>
                            <p:childTnLst>
                              <p:par>
                                <p:cTn id="1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"/>
                                        <p:tgtEl>
                                          <p:spTgt spid="4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" fill="hold"/>
                                        <p:tgtEl>
                                          <p:spTgt spid="4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" fill="hold"/>
                                        <p:tgtEl>
                                          <p:spTgt spid="4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900"/>
                            </p:stCondLst>
                            <p:childTnLst>
                              <p:par>
                                <p:cTn id="1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"/>
                                        <p:tgtEl>
                                          <p:spTgt spid="4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" fill="hold"/>
                                        <p:tgtEl>
                                          <p:spTgt spid="4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" fill="hold"/>
                                        <p:tgtEl>
                                          <p:spTgt spid="4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000"/>
                            </p:stCondLst>
                            <p:childTnLst>
                              <p:par>
                                <p:cTn id="1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"/>
                                        <p:tgtEl>
                                          <p:spTgt spid="4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" fill="hold"/>
                                        <p:tgtEl>
                                          <p:spTgt spid="4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" fill="hold"/>
                                        <p:tgtEl>
                                          <p:spTgt spid="4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100"/>
                            </p:stCondLst>
                            <p:childTnLst>
                              <p:par>
                                <p:cTn id="1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4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" fill="hold"/>
                                        <p:tgtEl>
                                          <p:spTgt spid="4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" fill="hold"/>
                                        <p:tgtEl>
                                          <p:spTgt spid="4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200"/>
                            </p:stCondLst>
                            <p:childTnLst>
                              <p:par>
                                <p:cTn id="2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"/>
                                        <p:tgtEl>
                                          <p:spTgt spid="4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" fill="hold"/>
                                        <p:tgtEl>
                                          <p:spTgt spid="4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" fill="hold"/>
                                        <p:tgtEl>
                                          <p:spTgt spid="4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300"/>
                            </p:stCondLst>
                            <p:childTnLst>
                              <p:par>
                                <p:cTn id="2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"/>
                                        <p:tgtEl>
                                          <p:spTgt spid="4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" fill="hold"/>
                                        <p:tgtEl>
                                          <p:spTgt spid="4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" fill="hold"/>
                                        <p:tgtEl>
                                          <p:spTgt spid="4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400"/>
                            </p:stCondLst>
                            <p:childTnLst>
                              <p:par>
                                <p:cTn id="2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"/>
                                        <p:tgtEl>
                                          <p:spTgt spid="4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" fill="hold"/>
                                        <p:tgtEl>
                                          <p:spTgt spid="4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" fill="hold"/>
                                        <p:tgtEl>
                                          <p:spTgt spid="4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"/>
                                        <p:tgtEl>
                                          <p:spTgt spid="4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" fill="hold"/>
                                        <p:tgtEl>
                                          <p:spTgt spid="4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" fill="hold"/>
                                        <p:tgtEl>
                                          <p:spTgt spid="4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4600"/>
                            </p:stCondLst>
                            <p:childTnLst>
                              <p:par>
                                <p:cTn id="2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"/>
                                        <p:tgtEl>
                                          <p:spTgt spid="4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" fill="hold"/>
                                        <p:tgtEl>
                                          <p:spTgt spid="4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" fill="hold"/>
                                        <p:tgtEl>
                                          <p:spTgt spid="4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700"/>
                            </p:stCondLst>
                            <p:childTnLst>
                              <p:par>
                                <p:cTn id="2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"/>
                                        <p:tgtEl>
                                          <p:spTgt spid="4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" fill="hold"/>
                                        <p:tgtEl>
                                          <p:spTgt spid="4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" fill="hold"/>
                                        <p:tgtEl>
                                          <p:spTgt spid="4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800"/>
                            </p:stCondLst>
                            <p:childTnLst>
                              <p:par>
                                <p:cTn id="2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4">
                                            <p:graphicEl>
                                              <a:chart seriesIdx="-4" categoryIdx="3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" fill="hold"/>
                                        <p:tgtEl>
                                          <p:spTgt spid="4">
                                            <p:graphicEl>
                                              <a:chart seriesIdx="-4" categoryIdx="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" fill="hold"/>
                                        <p:tgtEl>
                                          <p:spTgt spid="4">
                                            <p:graphicEl>
                                              <a:chart seriesIdx="-4" categoryIdx="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900"/>
                            </p:stCondLst>
                            <p:childTnLst>
                              <p:par>
                                <p:cTn id="2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"/>
                                        <p:tgtEl>
                                          <p:spTgt spid="4">
                                            <p:graphicEl>
                                              <a:chart seriesIdx="-4" categoryIdx="3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" fill="hold"/>
                                        <p:tgtEl>
                                          <p:spTgt spid="4">
                                            <p:graphicEl>
                                              <a:chart seriesIdx="-4" categoryIdx="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" fill="hold"/>
                                        <p:tgtEl>
                                          <p:spTgt spid="4">
                                            <p:graphicEl>
                                              <a:chart seriesIdx="-4" categoryIdx="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"/>
                                        <p:tgtEl>
                                          <p:spTgt spid="4">
                                            <p:graphicEl>
                                              <a:chart seriesIdx="-4" categoryIdx="4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" fill="hold"/>
                                        <p:tgtEl>
                                          <p:spTgt spid="4">
                                            <p:graphicEl>
                                              <a:chart seriesIdx="-4" categoryIdx="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" fill="hold"/>
                                        <p:tgtEl>
                                          <p:spTgt spid="4">
                                            <p:graphicEl>
                                              <a:chart seriesIdx="-4" categoryIdx="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100"/>
                            </p:stCondLst>
                            <p:childTnLst>
                              <p:par>
                                <p:cTn id="2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"/>
                                        <p:tgtEl>
                                          <p:spTgt spid="4">
                                            <p:graphicEl>
                                              <a:chart seriesIdx="-4" categoryIdx="4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" fill="hold"/>
                                        <p:tgtEl>
                                          <p:spTgt spid="4">
                                            <p:graphicEl>
                                              <a:chart seriesIdx="-4" categoryIdx="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" fill="hold"/>
                                        <p:tgtEl>
                                          <p:spTgt spid="4">
                                            <p:graphicEl>
                                              <a:chart seriesIdx="-4" categoryIdx="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200"/>
                            </p:stCondLst>
                            <p:childTnLst>
                              <p:par>
                                <p:cTn id="2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"/>
                                        <p:tgtEl>
                                          <p:spTgt spid="4">
                                            <p:graphicEl>
                                              <a:chart seriesIdx="-4" categoryIdx="4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" fill="hold"/>
                                        <p:tgtEl>
                                          <p:spTgt spid="4">
                                            <p:graphicEl>
                                              <a:chart seriesIdx="-4" categoryIdx="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" fill="hold"/>
                                        <p:tgtEl>
                                          <p:spTgt spid="4">
                                            <p:graphicEl>
                                              <a:chart seriesIdx="-4" categoryIdx="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300"/>
                            </p:stCondLst>
                            <p:childTnLst>
                              <p:par>
                                <p:cTn id="2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"/>
                                        <p:tgtEl>
                                          <p:spTgt spid="4">
                                            <p:graphicEl>
                                              <a:chart seriesIdx="-4" categoryIdx="4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" fill="hold"/>
                                        <p:tgtEl>
                                          <p:spTgt spid="4">
                                            <p:graphicEl>
                                              <a:chart seriesIdx="-4" categoryIdx="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" fill="hold"/>
                                        <p:tgtEl>
                                          <p:spTgt spid="4">
                                            <p:graphicEl>
                                              <a:chart seriesIdx="-4" categoryIdx="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400"/>
                            </p:stCondLst>
                            <p:childTnLst>
                              <p:par>
                                <p:cTn id="2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"/>
                                        <p:tgtEl>
                                          <p:spTgt spid="4">
                                            <p:graphicEl>
                                              <a:chart seriesIdx="-4" categoryIdx="4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" fill="hold"/>
                                        <p:tgtEl>
                                          <p:spTgt spid="4">
                                            <p:graphicEl>
                                              <a:chart seriesIdx="-4" categoryIdx="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" fill="hold"/>
                                        <p:tgtEl>
                                          <p:spTgt spid="4">
                                            <p:graphicEl>
                                              <a:chart seriesIdx="-4" categoryIdx="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500"/>
                            </p:stCondLst>
                            <p:childTnLst>
                              <p:par>
                                <p:cTn id="2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"/>
                                        <p:tgtEl>
                                          <p:spTgt spid="4">
                                            <p:graphicEl>
                                              <a:chart seriesIdx="-4" categoryIdx="4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" fill="hold"/>
                                        <p:tgtEl>
                                          <p:spTgt spid="4">
                                            <p:graphicEl>
                                              <a:chart seriesIdx="-4" categoryIdx="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" fill="hold"/>
                                        <p:tgtEl>
                                          <p:spTgt spid="4">
                                            <p:graphicEl>
                                              <a:chart seriesIdx="-4" categoryIdx="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600"/>
                            </p:stCondLst>
                            <p:childTnLst>
                              <p:par>
                                <p:cTn id="2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"/>
                                        <p:tgtEl>
                                          <p:spTgt spid="4">
                                            <p:graphicEl>
                                              <a:chart seriesIdx="-4" categoryIdx="4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" fill="hold"/>
                                        <p:tgtEl>
                                          <p:spTgt spid="4">
                                            <p:graphicEl>
                                              <a:chart seriesIdx="-4" categoryIdx="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" fill="hold"/>
                                        <p:tgtEl>
                                          <p:spTgt spid="4">
                                            <p:graphicEl>
                                              <a:chart seriesIdx="-4" categoryIdx="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700"/>
                            </p:stCondLst>
                            <p:childTnLst>
                              <p:par>
                                <p:cTn id="2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"/>
                                        <p:tgtEl>
                                          <p:spTgt spid="4">
                                            <p:graphicEl>
                                              <a:chart seriesIdx="-4" categoryIdx="4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" fill="hold"/>
                                        <p:tgtEl>
                                          <p:spTgt spid="4">
                                            <p:graphicEl>
                                              <a:chart seriesIdx="-4" categoryIdx="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" fill="hold"/>
                                        <p:tgtEl>
                                          <p:spTgt spid="4">
                                            <p:graphicEl>
                                              <a:chart seriesIdx="-4" categoryIdx="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800"/>
                            </p:stCondLst>
                            <p:childTnLst>
                              <p:par>
                                <p:cTn id="2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"/>
                                        <p:tgtEl>
                                          <p:spTgt spid="4">
                                            <p:graphicEl>
                                              <a:chart seriesIdx="-4" categoryIdx="4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" fill="hold"/>
                                        <p:tgtEl>
                                          <p:spTgt spid="4">
                                            <p:graphicEl>
                                              <a:chart seriesIdx="-4" categoryIdx="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" fill="hold"/>
                                        <p:tgtEl>
                                          <p:spTgt spid="4">
                                            <p:graphicEl>
                                              <a:chart seriesIdx="-4" categoryIdx="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900"/>
                            </p:stCondLst>
                            <p:childTnLst>
                              <p:par>
                                <p:cTn id="3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"/>
                                        <p:tgtEl>
                                          <p:spTgt spid="4">
                                            <p:graphicEl>
                                              <a:chart seriesIdx="-4" categoryIdx="4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" fill="hold"/>
                                        <p:tgtEl>
                                          <p:spTgt spid="4">
                                            <p:graphicEl>
                                              <a:chart seriesIdx="-4" categoryIdx="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" fill="hold"/>
                                        <p:tgtEl>
                                          <p:spTgt spid="4">
                                            <p:graphicEl>
                                              <a:chart seriesIdx="-4" categoryIdx="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"/>
                                        <p:tgtEl>
                                          <p:spTgt spid="4">
                                            <p:graphicEl>
                                              <a:chart seriesIdx="-4" categoryIdx="5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" fill="hold"/>
                                        <p:tgtEl>
                                          <p:spTgt spid="4">
                                            <p:graphicEl>
                                              <a:chart seriesIdx="-4" categoryIdx="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" fill="hold"/>
                                        <p:tgtEl>
                                          <p:spTgt spid="4">
                                            <p:graphicEl>
                                              <a:chart seriesIdx="-4" categoryIdx="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6100"/>
                            </p:stCondLst>
                            <p:childTnLst>
                              <p:par>
                                <p:cTn id="3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"/>
                                        <p:tgtEl>
                                          <p:spTgt spid="4">
                                            <p:graphicEl>
                                              <a:chart seriesIdx="-4" categoryIdx="5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" fill="hold"/>
                                        <p:tgtEl>
                                          <p:spTgt spid="4">
                                            <p:graphicEl>
                                              <a:chart seriesIdx="-4" categoryIdx="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" fill="hold"/>
                                        <p:tgtEl>
                                          <p:spTgt spid="4">
                                            <p:graphicEl>
                                              <a:chart seriesIdx="-4" categoryIdx="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6200"/>
                            </p:stCondLst>
                            <p:childTnLst>
                              <p:par>
                                <p:cTn id="3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"/>
                                        <p:tgtEl>
                                          <p:spTgt spid="4">
                                            <p:graphicEl>
                                              <a:chart seriesIdx="-4" categoryIdx="5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" fill="hold"/>
                                        <p:tgtEl>
                                          <p:spTgt spid="4">
                                            <p:graphicEl>
                                              <a:chart seriesIdx="-4" categoryIdx="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" fill="hold"/>
                                        <p:tgtEl>
                                          <p:spTgt spid="4">
                                            <p:graphicEl>
                                              <a:chart seriesIdx="-4" categoryIdx="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6300"/>
                            </p:stCondLst>
                            <p:childTnLst>
                              <p:par>
                                <p:cTn id="3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"/>
                                        <p:tgtEl>
                                          <p:spTgt spid="4">
                                            <p:graphicEl>
                                              <a:chart seriesIdx="-4" categoryIdx="5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" fill="hold"/>
                                        <p:tgtEl>
                                          <p:spTgt spid="4">
                                            <p:graphicEl>
                                              <a:chart seriesIdx="-4" categoryIdx="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" fill="hold"/>
                                        <p:tgtEl>
                                          <p:spTgt spid="4">
                                            <p:graphicEl>
                                              <a:chart seriesIdx="-4" categoryIdx="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6400"/>
                            </p:stCondLst>
                            <p:childTnLst>
                              <p:par>
                                <p:cTn id="3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"/>
                                        <p:tgtEl>
                                          <p:spTgt spid="4">
                                            <p:graphicEl>
                                              <a:chart seriesIdx="-4" categoryIdx="5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" fill="hold"/>
                                        <p:tgtEl>
                                          <p:spTgt spid="4">
                                            <p:graphicEl>
                                              <a:chart seriesIdx="-4" categoryIdx="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" fill="hold"/>
                                        <p:tgtEl>
                                          <p:spTgt spid="4">
                                            <p:graphicEl>
                                              <a:chart seriesIdx="-4" categoryIdx="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6500"/>
                            </p:stCondLst>
                            <p:childTnLst>
                              <p:par>
                                <p:cTn id="3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"/>
                                        <p:tgtEl>
                                          <p:spTgt spid="4">
                                            <p:graphicEl>
                                              <a:chart seriesIdx="-4" categoryIdx="5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" fill="hold"/>
                                        <p:tgtEl>
                                          <p:spTgt spid="4">
                                            <p:graphicEl>
                                              <a:chart seriesIdx="-4" categoryIdx="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" fill="hold"/>
                                        <p:tgtEl>
                                          <p:spTgt spid="4">
                                            <p:graphicEl>
                                              <a:chart seriesIdx="-4" categoryIdx="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6600"/>
                            </p:stCondLst>
                            <p:childTnLst>
                              <p:par>
                                <p:cTn id="3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"/>
                                        <p:tgtEl>
                                          <p:spTgt spid="4">
                                            <p:graphicEl>
                                              <a:chart seriesIdx="-4" categoryIdx="5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" fill="hold"/>
                                        <p:tgtEl>
                                          <p:spTgt spid="4">
                                            <p:graphicEl>
                                              <a:chart seriesIdx="-4" categoryIdx="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" fill="hold"/>
                                        <p:tgtEl>
                                          <p:spTgt spid="4">
                                            <p:graphicEl>
                                              <a:chart seriesIdx="-4" categoryIdx="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6700"/>
                            </p:stCondLst>
                            <p:childTnLst>
                              <p:par>
                                <p:cTn id="3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"/>
                                        <p:tgtEl>
                                          <p:spTgt spid="4">
                                            <p:graphicEl>
                                              <a:chart seriesIdx="-4" categoryIdx="5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" fill="hold"/>
                                        <p:tgtEl>
                                          <p:spTgt spid="4">
                                            <p:graphicEl>
                                              <a:chart seriesIdx="-4" categoryIdx="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" fill="hold"/>
                                        <p:tgtEl>
                                          <p:spTgt spid="4">
                                            <p:graphicEl>
                                              <a:chart seriesIdx="-4" categoryIdx="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800"/>
                            </p:stCondLst>
                            <p:childTnLst>
                              <p:par>
                                <p:cTn id="3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"/>
                                        <p:tgtEl>
                                          <p:spTgt spid="4">
                                            <p:graphicEl>
                                              <a:chart seriesIdx="-4" categoryIdx="5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" fill="hold"/>
                                        <p:tgtEl>
                                          <p:spTgt spid="4">
                                            <p:graphicEl>
                                              <a:chart seriesIdx="-4" categoryIdx="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" fill="hold"/>
                                        <p:tgtEl>
                                          <p:spTgt spid="4">
                                            <p:graphicEl>
                                              <a:chart seriesIdx="-4" categoryIdx="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6900"/>
                            </p:stCondLst>
                            <p:childTnLst>
                              <p:par>
                                <p:cTn id="3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"/>
                                        <p:tgtEl>
                                          <p:spTgt spid="4">
                                            <p:graphicEl>
                                              <a:chart seriesIdx="-4" categoryIdx="5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" fill="hold"/>
                                        <p:tgtEl>
                                          <p:spTgt spid="4">
                                            <p:graphicEl>
                                              <a:chart seriesIdx="-4" categoryIdx="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" fill="hold"/>
                                        <p:tgtEl>
                                          <p:spTgt spid="4">
                                            <p:graphicEl>
                                              <a:chart seriesIdx="-4" categoryIdx="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7000"/>
                            </p:stCondLst>
                            <p:childTnLst>
                              <p:par>
                                <p:cTn id="3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"/>
                                        <p:tgtEl>
                                          <p:spTgt spid="4">
                                            <p:graphicEl>
                                              <a:chart seriesIdx="-4" categoryIdx="6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" fill="hold"/>
                                        <p:tgtEl>
                                          <p:spTgt spid="4">
                                            <p:graphicEl>
                                              <a:chart seriesIdx="-4" categoryIdx="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" fill="hold"/>
                                        <p:tgtEl>
                                          <p:spTgt spid="4">
                                            <p:graphicEl>
                                              <a:chart seriesIdx="-4" categoryIdx="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7100"/>
                            </p:stCondLst>
                            <p:childTnLst>
                              <p:par>
                                <p:cTn id="3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"/>
                                        <p:tgtEl>
                                          <p:spTgt spid="4">
                                            <p:graphicEl>
                                              <a:chart seriesIdx="-4" categoryIdx="6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" fill="hold"/>
                                        <p:tgtEl>
                                          <p:spTgt spid="4">
                                            <p:graphicEl>
                                              <a:chart seriesIdx="-4" categoryIdx="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" fill="hold"/>
                                        <p:tgtEl>
                                          <p:spTgt spid="4">
                                            <p:graphicEl>
                                              <a:chart seriesIdx="-4" categoryIdx="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7200"/>
                            </p:stCondLst>
                            <p:childTnLst>
                              <p:par>
                                <p:cTn id="3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"/>
                                        <p:tgtEl>
                                          <p:spTgt spid="4">
                                            <p:graphicEl>
                                              <a:chart seriesIdx="-4" categoryIdx="6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" fill="hold"/>
                                        <p:tgtEl>
                                          <p:spTgt spid="4">
                                            <p:graphicEl>
                                              <a:chart seriesIdx="-4" categoryIdx="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" fill="hold"/>
                                        <p:tgtEl>
                                          <p:spTgt spid="4">
                                            <p:graphicEl>
                                              <a:chart seriesIdx="-4" categoryIdx="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7300"/>
                            </p:stCondLst>
                            <p:childTnLst>
                              <p:par>
                                <p:cTn id="3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"/>
                                        <p:tgtEl>
                                          <p:spTgt spid="4">
                                            <p:graphicEl>
                                              <a:chart seriesIdx="-4" categoryIdx="6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" fill="hold"/>
                                        <p:tgtEl>
                                          <p:spTgt spid="4">
                                            <p:graphicEl>
                                              <a:chart seriesIdx="-4" categoryIdx="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" fill="hold"/>
                                        <p:tgtEl>
                                          <p:spTgt spid="4">
                                            <p:graphicEl>
                                              <a:chart seriesIdx="-4" categoryIdx="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7400"/>
                            </p:stCondLst>
                            <p:childTnLst>
                              <p:par>
                                <p:cTn id="3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"/>
                                        <p:tgtEl>
                                          <p:spTgt spid="4">
                                            <p:graphicEl>
                                              <a:chart seriesIdx="-4" categoryIdx="6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" fill="hold"/>
                                        <p:tgtEl>
                                          <p:spTgt spid="4">
                                            <p:graphicEl>
                                              <a:chart seriesIdx="-4" categoryIdx="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" fill="hold"/>
                                        <p:tgtEl>
                                          <p:spTgt spid="4">
                                            <p:graphicEl>
                                              <a:chart seriesIdx="-4" categoryIdx="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7500"/>
                            </p:stCondLst>
                            <p:childTnLst>
                              <p:par>
                                <p:cTn id="4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"/>
                                        <p:tgtEl>
                                          <p:spTgt spid="4">
                                            <p:graphicEl>
                                              <a:chart seriesIdx="-4" categoryIdx="6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" fill="hold"/>
                                        <p:tgtEl>
                                          <p:spTgt spid="4">
                                            <p:graphicEl>
                                              <a:chart seriesIdx="-4" categoryIdx="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" fill="hold"/>
                                        <p:tgtEl>
                                          <p:spTgt spid="4">
                                            <p:graphicEl>
                                              <a:chart seriesIdx="-4" categoryIdx="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7600"/>
                            </p:stCondLst>
                            <p:childTnLst>
                              <p:par>
                                <p:cTn id="4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"/>
                                        <p:tgtEl>
                                          <p:spTgt spid="4">
                                            <p:graphicEl>
                                              <a:chart seriesIdx="-4" categoryIdx="6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" fill="hold"/>
                                        <p:tgtEl>
                                          <p:spTgt spid="4">
                                            <p:graphicEl>
                                              <a:chart seriesIdx="-4" categoryIdx="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" fill="hold"/>
                                        <p:tgtEl>
                                          <p:spTgt spid="4">
                                            <p:graphicEl>
                                              <a:chart seriesIdx="-4" categoryIdx="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7700"/>
                            </p:stCondLst>
                            <p:childTnLst>
                              <p:par>
                                <p:cTn id="4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"/>
                                        <p:tgtEl>
                                          <p:spTgt spid="4">
                                            <p:graphicEl>
                                              <a:chart seriesIdx="-4" categoryIdx="6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" fill="hold"/>
                                        <p:tgtEl>
                                          <p:spTgt spid="4">
                                            <p:graphicEl>
                                              <a:chart seriesIdx="-4" categoryIdx="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" fill="hold"/>
                                        <p:tgtEl>
                                          <p:spTgt spid="4">
                                            <p:graphicEl>
                                              <a:chart seriesIdx="-4" categoryIdx="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7800"/>
                            </p:stCondLst>
                            <p:childTnLst>
                              <p:par>
                                <p:cTn id="4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"/>
                                        <p:tgtEl>
                                          <p:spTgt spid="4">
                                            <p:graphicEl>
                                              <a:chart seriesIdx="-4" categoryIdx="6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" fill="hold"/>
                                        <p:tgtEl>
                                          <p:spTgt spid="4">
                                            <p:graphicEl>
                                              <a:chart seriesIdx="-4" categoryIdx="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" fill="hold"/>
                                        <p:tgtEl>
                                          <p:spTgt spid="4">
                                            <p:graphicEl>
                                              <a:chart seriesIdx="-4" categoryIdx="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7900"/>
                            </p:stCondLst>
                            <p:childTnLst>
                              <p:par>
                                <p:cTn id="4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"/>
                                        <p:tgtEl>
                                          <p:spTgt spid="4">
                                            <p:graphicEl>
                                              <a:chart seriesIdx="-4" categoryIdx="6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" fill="hold"/>
                                        <p:tgtEl>
                                          <p:spTgt spid="4">
                                            <p:graphicEl>
                                              <a:chart seriesIdx="-4" categoryIdx="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" fill="hold"/>
                                        <p:tgtEl>
                                          <p:spTgt spid="4">
                                            <p:graphicEl>
                                              <a:chart seriesIdx="-4" categoryIdx="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8000"/>
                            </p:stCondLst>
                            <p:childTnLst>
                              <p:par>
                                <p:cTn id="4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"/>
                                        <p:tgtEl>
                                          <p:spTgt spid="4">
                                            <p:graphicEl>
                                              <a:chart seriesIdx="-4" categoryIdx="7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" fill="hold"/>
                                        <p:tgtEl>
                                          <p:spTgt spid="4">
                                            <p:graphicEl>
                                              <a:chart seriesIdx="-4" categoryIdx="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" fill="hold"/>
                                        <p:tgtEl>
                                          <p:spTgt spid="4">
                                            <p:graphicEl>
                                              <a:chart seriesIdx="-4" categoryIdx="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8100"/>
                            </p:stCondLst>
                            <p:childTnLst>
                              <p:par>
                                <p:cTn id="4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00"/>
                                        <p:tgtEl>
                                          <p:spTgt spid="4">
                                            <p:graphicEl>
                                              <a:chart seriesIdx="-4" categoryIdx="7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0" dur="100" fill="hold"/>
                                        <p:tgtEl>
                                          <p:spTgt spid="4">
                                            <p:graphicEl>
                                              <a:chart seriesIdx="-4" categoryIdx="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" fill="hold"/>
                                        <p:tgtEl>
                                          <p:spTgt spid="4">
                                            <p:graphicEl>
                                              <a:chart seriesIdx="-4" categoryIdx="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8200"/>
                            </p:stCondLst>
                            <p:childTnLst>
                              <p:par>
                                <p:cTn id="4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"/>
                                        <p:tgtEl>
                                          <p:spTgt spid="4">
                                            <p:graphicEl>
                                              <a:chart seriesIdx="-4" categoryIdx="7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" fill="hold"/>
                                        <p:tgtEl>
                                          <p:spTgt spid="4">
                                            <p:graphicEl>
                                              <a:chart seriesIdx="-4" categoryIdx="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" fill="hold"/>
                                        <p:tgtEl>
                                          <p:spTgt spid="4">
                                            <p:graphicEl>
                                              <a:chart seriesIdx="-4" categoryIdx="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8300"/>
                            </p:stCondLst>
                            <p:childTnLst>
                              <p:par>
                                <p:cTn id="4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"/>
                                        <p:tgtEl>
                                          <p:spTgt spid="4">
                                            <p:graphicEl>
                                              <a:chart seriesIdx="-4" categoryIdx="7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2" dur="100" fill="hold"/>
                                        <p:tgtEl>
                                          <p:spTgt spid="4">
                                            <p:graphicEl>
                                              <a:chart seriesIdx="-4" categoryIdx="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" fill="hold"/>
                                        <p:tgtEl>
                                          <p:spTgt spid="4">
                                            <p:graphicEl>
                                              <a:chart seriesIdx="-4" categoryIdx="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8400"/>
                            </p:stCondLst>
                            <p:childTnLst>
                              <p:par>
                                <p:cTn id="4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"/>
                                        <p:tgtEl>
                                          <p:spTgt spid="4">
                                            <p:graphicEl>
                                              <a:chart seriesIdx="-4" categoryIdx="7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" fill="hold"/>
                                        <p:tgtEl>
                                          <p:spTgt spid="4">
                                            <p:graphicEl>
                                              <a:chart seriesIdx="-4" categoryIdx="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" fill="hold"/>
                                        <p:tgtEl>
                                          <p:spTgt spid="4">
                                            <p:graphicEl>
                                              <a:chart seriesIdx="-4" categoryIdx="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8500"/>
                            </p:stCondLst>
                            <p:childTnLst>
                              <p:par>
                                <p:cTn id="4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"/>
                                        <p:tgtEl>
                                          <p:spTgt spid="4">
                                            <p:graphicEl>
                                              <a:chart seriesIdx="-4" categoryIdx="7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" fill="hold"/>
                                        <p:tgtEl>
                                          <p:spTgt spid="4">
                                            <p:graphicEl>
                                              <a:chart seriesIdx="-4" categoryIdx="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" fill="hold"/>
                                        <p:tgtEl>
                                          <p:spTgt spid="4">
                                            <p:graphicEl>
                                              <a:chart seriesIdx="-4" categoryIdx="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8600"/>
                            </p:stCondLst>
                            <p:childTnLst>
                              <p:par>
                                <p:cTn id="4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"/>
                                        <p:tgtEl>
                                          <p:spTgt spid="4">
                                            <p:graphicEl>
                                              <a:chart seriesIdx="-4" categoryIdx="7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100" fill="hold"/>
                                        <p:tgtEl>
                                          <p:spTgt spid="4">
                                            <p:graphicEl>
                                              <a:chart seriesIdx="-4" categoryIdx="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" fill="hold"/>
                                        <p:tgtEl>
                                          <p:spTgt spid="4">
                                            <p:graphicEl>
                                              <a:chart seriesIdx="-4" categoryIdx="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8700"/>
                            </p:stCondLst>
                            <p:childTnLst>
                              <p:par>
                                <p:cTn id="4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"/>
                                        <p:tgtEl>
                                          <p:spTgt spid="4">
                                            <p:graphicEl>
                                              <a:chart seriesIdx="-4" categoryIdx="7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" fill="hold"/>
                                        <p:tgtEl>
                                          <p:spTgt spid="4">
                                            <p:graphicEl>
                                              <a:chart seriesIdx="-4" categoryIdx="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" fill="hold"/>
                                        <p:tgtEl>
                                          <p:spTgt spid="4">
                                            <p:graphicEl>
                                              <a:chart seriesIdx="-4" categoryIdx="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8800"/>
                            </p:stCondLst>
                            <p:childTnLst>
                              <p:par>
                                <p:cTn id="4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"/>
                                        <p:tgtEl>
                                          <p:spTgt spid="4">
                                            <p:graphicEl>
                                              <a:chart seriesIdx="-4" categoryIdx="7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2" dur="100" fill="hold"/>
                                        <p:tgtEl>
                                          <p:spTgt spid="4">
                                            <p:graphicEl>
                                              <a:chart seriesIdx="-4" categoryIdx="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" fill="hold"/>
                                        <p:tgtEl>
                                          <p:spTgt spid="4">
                                            <p:graphicEl>
                                              <a:chart seriesIdx="-4" categoryIdx="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8900"/>
                            </p:stCondLst>
                            <p:childTnLst>
                              <p:par>
                                <p:cTn id="4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"/>
                                        <p:tgtEl>
                                          <p:spTgt spid="4">
                                            <p:graphicEl>
                                              <a:chart seriesIdx="-4" categoryIdx="7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" fill="hold"/>
                                        <p:tgtEl>
                                          <p:spTgt spid="4">
                                            <p:graphicEl>
                                              <a:chart seriesIdx="-4" categoryIdx="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" fill="hold"/>
                                        <p:tgtEl>
                                          <p:spTgt spid="4">
                                            <p:graphicEl>
                                              <a:chart seriesIdx="-4" categoryIdx="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9000"/>
                            </p:stCondLst>
                            <p:childTnLst>
                              <p:par>
                                <p:cTn id="4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100"/>
                                        <p:tgtEl>
                                          <p:spTgt spid="4">
                                            <p:graphicEl>
                                              <a:chart seriesIdx="-4" categoryIdx="8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4" dur="100" fill="hold"/>
                                        <p:tgtEl>
                                          <p:spTgt spid="4">
                                            <p:graphicEl>
                                              <a:chart seriesIdx="-4" categoryIdx="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" fill="hold"/>
                                        <p:tgtEl>
                                          <p:spTgt spid="4">
                                            <p:graphicEl>
                                              <a:chart seriesIdx="-4" categoryIdx="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9100"/>
                            </p:stCondLst>
                            <p:childTnLst>
                              <p:par>
                                <p:cTn id="4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"/>
                                        <p:tgtEl>
                                          <p:spTgt spid="4">
                                            <p:graphicEl>
                                              <a:chart seriesIdx="-4" categoryIdx="8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100" fill="hold"/>
                                        <p:tgtEl>
                                          <p:spTgt spid="4">
                                            <p:graphicEl>
                                              <a:chart seriesIdx="-4" categoryIdx="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" fill="hold"/>
                                        <p:tgtEl>
                                          <p:spTgt spid="4">
                                            <p:graphicEl>
                                              <a:chart seriesIdx="-4" categoryIdx="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9200"/>
                            </p:stCondLst>
                            <p:childTnLst>
                              <p:par>
                                <p:cTn id="5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"/>
                                        <p:tgtEl>
                                          <p:spTgt spid="4">
                                            <p:graphicEl>
                                              <a:chart seriesIdx="-4" categoryIdx="8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6" dur="100" fill="hold"/>
                                        <p:tgtEl>
                                          <p:spTgt spid="4">
                                            <p:graphicEl>
                                              <a:chart seriesIdx="-4" categoryIdx="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" fill="hold"/>
                                        <p:tgtEl>
                                          <p:spTgt spid="4">
                                            <p:graphicEl>
                                              <a:chart seriesIdx="-4" categoryIdx="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9300"/>
                            </p:stCondLst>
                            <p:childTnLst>
                              <p:par>
                                <p:cTn id="5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"/>
                                        <p:tgtEl>
                                          <p:spTgt spid="4">
                                            <p:graphicEl>
                                              <a:chart seriesIdx="-4" categoryIdx="8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2" dur="100" fill="hold"/>
                                        <p:tgtEl>
                                          <p:spTgt spid="4">
                                            <p:graphicEl>
                                              <a:chart seriesIdx="-4" categoryIdx="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" fill="hold"/>
                                        <p:tgtEl>
                                          <p:spTgt spid="4">
                                            <p:graphicEl>
                                              <a:chart seriesIdx="-4" categoryIdx="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9400"/>
                            </p:stCondLst>
                            <p:childTnLst>
                              <p:par>
                                <p:cTn id="5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100"/>
                                        <p:tgtEl>
                                          <p:spTgt spid="4">
                                            <p:graphicEl>
                                              <a:chart seriesIdx="-4" categoryIdx="8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100" fill="hold"/>
                                        <p:tgtEl>
                                          <p:spTgt spid="4">
                                            <p:graphicEl>
                                              <a:chart seriesIdx="-4" categoryIdx="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" fill="hold"/>
                                        <p:tgtEl>
                                          <p:spTgt spid="4">
                                            <p:graphicEl>
                                              <a:chart seriesIdx="-4" categoryIdx="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9500"/>
                            </p:stCondLst>
                            <p:childTnLst>
                              <p:par>
                                <p:cTn id="5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00"/>
                                        <p:tgtEl>
                                          <p:spTgt spid="4">
                                            <p:graphicEl>
                                              <a:chart seriesIdx="-4" categoryIdx="8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4" dur="100" fill="hold"/>
                                        <p:tgtEl>
                                          <p:spTgt spid="4">
                                            <p:graphicEl>
                                              <a:chart seriesIdx="-4" categoryIdx="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" fill="hold"/>
                                        <p:tgtEl>
                                          <p:spTgt spid="4">
                                            <p:graphicEl>
                                              <a:chart seriesIdx="-4" categoryIdx="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9600"/>
                            </p:stCondLst>
                            <p:childTnLst>
                              <p:par>
                                <p:cTn id="5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100"/>
                                        <p:tgtEl>
                                          <p:spTgt spid="4">
                                            <p:graphicEl>
                                              <a:chart seriesIdx="-4" categoryIdx="8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0" dur="100" fill="hold"/>
                                        <p:tgtEl>
                                          <p:spTgt spid="4">
                                            <p:graphicEl>
                                              <a:chart seriesIdx="-4" categoryIdx="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" fill="hold"/>
                                        <p:tgtEl>
                                          <p:spTgt spid="4">
                                            <p:graphicEl>
                                              <a:chart seriesIdx="-4" categoryIdx="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9700"/>
                            </p:stCondLst>
                            <p:childTnLst>
                              <p:par>
                                <p:cTn id="5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00"/>
                                        <p:tgtEl>
                                          <p:spTgt spid="4">
                                            <p:graphicEl>
                                              <a:chart seriesIdx="-4" categoryIdx="8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6" dur="100" fill="hold"/>
                                        <p:tgtEl>
                                          <p:spTgt spid="4">
                                            <p:graphicEl>
                                              <a:chart seriesIdx="-4" categoryIdx="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" fill="hold"/>
                                        <p:tgtEl>
                                          <p:spTgt spid="4">
                                            <p:graphicEl>
                                              <a:chart seriesIdx="-4" categoryIdx="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9800"/>
                            </p:stCondLst>
                            <p:childTnLst>
                              <p:par>
                                <p:cTn id="5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100"/>
                                        <p:tgtEl>
                                          <p:spTgt spid="4">
                                            <p:graphicEl>
                                              <a:chart seriesIdx="-4" categoryIdx="8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2" dur="100" fill="hold"/>
                                        <p:tgtEl>
                                          <p:spTgt spid="4">
                                            <p:graphicEl>
                                              <a:chart seriesIdx="-4" categoryIdx="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" fill="hold"/>
                                        <p:tgtEl>
                                          <p:spTgt spid="4">
                                            <p:graphicEl>
                                              <a:chart seriesIdx="-4" categoryIdx="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9900"/>
                            </p:stCondLst>
                            <p:childTnLst>
                              <p:par>
                                <p:cTn id="5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00"/>
                                        <p:tgtEl>
                                          <p:spTgt spid="4">
                                            <p:graphicEl>
                                              <a:chart seriesIdx="-4" categoryIdx="8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8" dur="100" fill="hold"/>
                                        <p:tgtEl>
                                          <p:spTgt spid="4">
                                            <p:graphicEl>
                                              <a:chart seriesIdx="-4" categoryIdx="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" fill="hold"/>
                                        <p:tgtEl>
                                          <p:spTgt spid="4">
                                            <p:graphicEl>
                                              <a:chart seriesIdx="-4" categoryIdx="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"/>
                                        <p:tgtEl>
                                          <p:spTgt spid="4">
                                            <p:graphicEl>
                                              <a:chart seriesIdx="-4" categoryIdx="9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4" dur="100" fill="hold"/>
                                        <p:tgtEl>
                                          <p:spTgt spid="4">
                                            <p:graphicEl>
                                              <a:chart seriesIdx="-4" categoryIdx="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" fill="hold"/>
                                        <p:tgtEl>
                                          <p:spTgt spid="4">
                                            <p:graphicEl>
                                              <a:chart seriesIdx="-4" categoryIdx="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0100"/>
                            </p:stCondLst>
                            <p:childTnLst>
                              <p:par>
                                <p:cTn id="5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100"/>
                                        <p:tgtEl>
                                          <p:spTgt spid="4">
                                            <p:graphicEl>
                                              <a:chart seriesIdx="-4" categoryIdx="9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0" dur="100" fill="hold"/>
                                        <p:tgtEl>
                                          <p:spTgt spid="4">
                                            <p:graphicEl>
                                              <a:chart seriesIdx="-4" categoryIdx="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" fill="hold"/>
                                        <p:tgtEl>
                                          <p:spTgt spid="4">
                                            <p:graphicEl>
                                              <a:chart seriesIdx="-4" categoryIdx="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10200"/>
                            </p:stCondLst>
                            <p:childTnLst>
                              <p:par>
                                <p:cTn id="5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100"/>
                                        <p:tgtEl>
                                          <p:spTgt spid="4">
                                            <p:graphicEl>
                                              <a:chart seriesIdx="-4" categoryIdx="9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6" dur="100" fill="hold"/>
                                        <p:tgtEl>
                                          <p:spTgt spid="4">
                                            <p:graphicEl>
                                              <a:chart seriesIdx="-4" categoryIdx="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" fill="hold"/>
                                        <p:tgtEl>
                                          <p:spTgt spid="4">
                                            <p:graphicEl>
                                              <a:chart seriesIdx="-4" categoryIdx="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0300"/>
                            </p:stCondLst>
                            <p:childTnLst>
                              <p:par>
                                <p:cTn id="5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00"/>
                                        <p:tgtEl>
                                          <p:spTgt spid="4">
                                            <p:graphicEl>
                                              <a:chart seriesIdx="-4" categoryIdx="9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2" dur="100" fill="hold"/>
                                        <p:tgtEl>
                                          <p:spTgt spid="4">
                                            <p:graphicEl>
                                              <a:chart seriesIdx="-4" categoryIdx="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" fill="hold"/>
                                        <p:tgtEl>
                                          <p:spTgt spid="4">
                                            <p:graphicEl>
                                              <a:chart seriesIdx="-4" categoryIdx="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10400"/>
                            </p:stCondLst>
                            <p:childTnLst>
                              <p:par>
                                <p:cTn id="5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"/>
                                        <p:tgtEl>
                                          <p:spTgt spid="4">
                                            <p:graphicEl>
                                              <a:chart seriesIdx="-4" categoryIdx="9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8" dur="100" fill="hold"/>
                                        <p:tgtEl>
                                          <p:spTgt spid="4">
                                            <p:graphicEl>
                                              <a:chart seriesIdx="-4" categoryIdx="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" fill="hold"/>
                                        <p:tgtEl>
                                          <p:spTgt spid="4">
                                            <p:graphicEl>
                                              <a:chart seriesIdx="-4" categoryIdx="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5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00"/>
                                        <p:tgtEl>
                                          <p:spTgt spid="4">
                                            <p:graphicEl>
                                              <a:chart seriesIdx="-4" categoryIdx="9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4" dur="100" fill="hold"/>
                                        <p:tgtEl>
                                          <p:spTgt spid="4">
                                            <p:graphicEl>
                                              <a:chart seriesIdx="-4" categoryIdx="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" fill="hold"/>
                                        <p:tgtEl>
                                          <p:spTgt spid="4">
                                            <p:graphicEl>
                                              <a:chart seriesIdx="-4" categoryIdx="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10600"/>
                            </p:stCondLst>
                            <p:childTnLst>
                              <p:par>
                                <p:cTn id="5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100"/>
                                        <p:tgtEl>
                                          <p:spTgt spid="4">
                                            <p:graphicEl>
                                              <a:chart seriesIdx="-4" categoryIdx="9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0" dur="100" fill="hold"/>
                                        <p:tgtEl>
                                          <p:spTgt spid="4">
                                            <p:graphicEl>
                                              <a:chart seriesIdx="-4" categoryIdx="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" fill="hold"/>
                                        <p:tgtEl>
                                          <p:spTgt spid="4">
                                            <p:graphicEl>
                                              <a:chart seriesIdx="-4" categoryIdx="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0700"/>
                            </p:stCondLst>
                            <p:childTnLst>
                              <p:par>
                                <p:cTn id="5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100"/>
                                        <p:tgtEl>
                                          <p:spTgt spid="4">
                                            <p:graphicEl>
                                              <a:chart seriesIdx="-4" categoryIdx="9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6" dur="100" fill="hold"/>
                                        <p:tgtEl>
                                          <p:spTgt spid="4">
                                            <p:graphicEl>
                                              <a:chart seriesIdx="-4" categoryIdx="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" fill="hold"/>
                                        <p:tgtEl>
                                          <p:spTgt spid="4">
                                            <p:graphicEl>
                                              <a:chart seriesIdx="-4" categoryIdx="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10800"/>
                            </p:stCondLst>
                            <p:childTnLst>
                              <p:par>
                                <p:cTn id="5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100"/>
                                        <p:tgtEl>
                                          <p:spTgt spid="4">
                                            <p:graphicEl>
                                              <a:chart seriesIdx="-4" categoryIdx="9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2" dur="100" fill="hold"/>
                                        <p:tgtEl>
                                          <p:spTgt spid="4">
                                            <p:graphicEl>
                                              <a:chart seriesIdx="-4" categoryIdx="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" fill="hold"/>
                                        <p:tgtEl>
                                          <p:spTgt spid="4">
                                            <p:graphicEl>
                                              <a:chart seriesIdx="-4" categoryIdx="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10900"/>
                            </p:stCondLst>
                            <p:childTnLst>
                              <p:par>
                                <p:cTn id="6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00"/>
                                        <p:tgtEl>
                                          <p:spTgt spid="4">
                                            <p:graphicEl>
                                              <a:chart seriesIdx="-4" categoryIdx="9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8" dur="100" fill="hold"/>
                                        <p:tgtEl>
                                          <p:spTgt spid="4">
                                            <p:graphicEl>
                                              <a:chart seriesIdx="-4" categoryIdx="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" fill="hold"/>
                                        <p:tgtEl>
                                          <p:spTgt spid="4">
                                            <p:graphicEl>
                                              <a:chart seriesIdx="-4" categoryIdx="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100"/>
                                        <p:tgtEl>
                                          <p:spTgt spid="4">
                                            <p:graphicEl>
                                              <a:chart seriesIdx="-4" categoryIdx="10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11100"/>
                            </p:stCondLst>
                            <p:childTnLst>
                              <p:par>
                                <p:cTn id="6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100"/>
                                        <p:tgtEl>
                                          <p:spTgt spid="4">
                                            <p:graphicEl>
                                              <a:chart seriesIdx="-4" categoryIdx="10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11200"/>
                            </p:stCondLst>
                            <p:childTnLst>
                              <p:par>
                                <p:cTn id="6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100"/>
                                        <p:tgtEl>
                                          <p:spTgt spid="4">
                                            <p:graphicEl>
                                              <a:chart seriesIdx="-4" categoryIdx="10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6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00"/>
                                        <p:tgtEl>
                                          <p:spTgt spid="4">
                                            <p:graphicEl>
                                              <a:chart seriesIdx="-4" categoryIdx="10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11400"/>
                            </p:stCondLst>
                            <p:childTnLst>
                              <p:par>
                                <p:cTn id="6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100"/>
                                        <p:tgtEl>
                                          <p:spTgt spid="4">
                                            <p:graphicEl>
                                              <a:chart seriesIdx="-4" categoryIdx="10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100"/>
                                        <p:tgtEl>
                                          <p:spTgt spid="4">
                                            <p:graphicEl>
                                              <a:chart seriesIdx="-4" categoryIdx="10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1600"/>
                            </p:stCondLst>
                            <p:childTnLst>
                              <p:par>
                                <p:cTn id="6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100"/>
                                        <p:tgtEl>
                                          <p:spTgt spid="4">
                                            <p:graphicEl>
                                              <a:chart seriesIdx="-4" categoryIdx="10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1700"/>
                            </p:stCondLst>
                            <p:childTnLst>
                              <p:par>
                                <p:cTn id="6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100"/>
                                        <p:tgtEl>
                                          <p:spTgt spid="4">
                                            <p:graphicEl>
                                              <a:chart seriesIdx="-4" categoryIdx="10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11800"/>
                            </p:stCondLst>
                            <p:childTnLst>
                              <p:par>
                                <p:cTn id="6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"/>
                                        <p:tgtEl>
                                          <p:spTgt spid="4">
                                            <p:graphicEl>
                                              <a:chart seriesIdx="-4" categoryIdx="10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1900"/>
                            </p:stCondLst>
                            <p:childTnLst>
                              <p:par>
                                <p:cTn id="6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00"/>
                                        <p:tgtEl>
                                          <p:spTgt spid="4">
                                            <p:graphicEl>
                                              <a:chart seriesIdx="-4" categoryIdx="10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100"/>
                                        <p:tgtEl>
                                          <p:spTgt spid="4">
                                            <p:graphicEl>
                                              <a:chart seriesIdx="-4" categoryIdx="1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2100"/>
                            </p:stCondLst>
                            <p:childTnLst>
                              <p:par>
                                <p:cTn id="6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100"/>
                                        <p:tgtEl>
                                          <p:spTgt spid="4">
                                            <p:graphicEl>
                                              <a:chart seriesIdx="-4" categoryIdx="1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12200"/>
                            </p:stCondLst>
                            <p:childTnLst>
                              <p:par>
                                <p:cTn id="6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100"/>
                                        <p:tgtEl>
                                          <p:spTgt spid="4">
                                            <p:graphicEl>
                                              <a:chart seriesIdx="-4" categoryIdx="1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2300"/>
                            </p:stCondLst>
                            <p:childTnLst>
                              <p:par>
                                <p:cTn id="6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100"/>
                                        <p:tgtEl>
                                          <p:spTgt spid="4">
                                            <p:graphicEl>
                                              <a:chart seriesIdx="-4" categoryIdx="1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2400"/>
                            </p:stCondLst>
                            <p:childTnLst>
                              <p:par>
                                <p:cTn id="6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00"/>
                                        <p:tgtEl>
                                          <p:spTgt spid="4">
                                            <p:graphicEl>
                                              <a:chart seriesIdx="-4" categoryIdx="1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12500"/>
                            </p:stCondLst>
                            <p:childTnLst>
                              <p:par>
                                <p:cTn id="7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100"/>
                                        <p:tgtEl>
                                          <p:spTgt spid="4">
                                            <p:graphicEl>
                                              <a:chart seriesIdx="-4" categoryIdx="1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12600"/>
                            </p:stCondLst>
                            <p:childTnLst>
                              <p:par>
                                <p:cTn id="7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100"/>
                                        <p:tgtEl>
                                          <p:spTgt spid="4">
                                            <p:graphicEl>
                                              <a:chart seriesIdx="-4" categoryIdx="1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12700"/>
                            </p:stCondLst>
                            <p:childTnLst>
                              <p:par>
                                <p:cTn id="7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100"/>
                                        <p:tgtEl>
                                          <p:spTgt spid="4">
                                            <p:graphicEl>
                                              <a:chart seriesIdx="-4" categoryIdx="1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8" fill="hold">
                            <p:stCondLst>
                              <p:cond delay="12800"/>
                            </p:stCondLst>
                            <p:childTnLst>
                              <p:par>
                                <p:cTn id="7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1" dur="100"/>
                                        <p:tgtEl>
                                          <p:spTgt spid="4">
                                            <p:graphicEl>
                                              <a:chart seriesIdx="-4" categoryIdx="1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12900"/>
                            </p:stCondLst>
                            <p:childTnLst>
                              <p:par>
                                <p:cTn id="7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100"/>
                                        <p:tgtEl>
                                          <p:spTgt spid="4">
                                            <p:graphicEl>
                                              <a:chart seriesIdx="-4" categoryIdx="1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7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3" dur="100"/>
                                        <p:tgtEl>
                                          <p:spTgt spid="4">
                                            <p:graphicEl>
                                              <a:chart seriesIdx="-4" categoryIdx="1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13100"/>
                            </p:stCondLst>
                            <p:childTnLst>
                              <p:par>
                                <p:cTn id="7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100"/>
                                        <p:tgtEl>
                                          <p:spTgt spid="4">
                                            <p:graphicEl>
                                              <a:chart seriesIdx="-4" categoryIdx="1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2" fill="hold">
                            <p:stCondLst>
                              <p:cond delay="13200"/>
                            </p:stCondLst>
                            <p:childTnLst>
                              <p:par>
                                <p:cTn id="7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5" dur="100"/>
                                        <p:tgtEl>
                                          <p:spTgt spid="4">
                                            <p:graphicEl>
                                              <a:chart seriesIdx="-4" categoryIdx="1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13300"/>
                            </p:stCondLst>
                            <p:childTnLst>
                              <p:par>
                                <p:cTn id="7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100"/>
                                        <p:tgtEl>
                                          <p:spTgt spid="4">
                                            <p:graphicEl>
                                              <a:chart seriesIdx="-4" categoryIdx="1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4" fill="hold">
                            <p:stCondLst>
                              <p:cond delay="13400"/>
                            </p:stCondLst>
                            <p:childTnLst>
                              <p:par>
                                <p:cTn id="7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7" dur="100"/>
                                        <p:tgtEl>
                                          <p:spTgt spid="4">
                                            <p:graphicEl>
                                              <a:chart seriesIdx="-4" categoryIdx="12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13500"/>
                            </p:stCondLst>
                            <p:childTnLst>
                              <p:par>
                                <p:cTn id="7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100"/>
                                        <p:tgtEl>
                                          <p:spTgt spid="4">
                                            <p:graphicEl>
                                              <a:chart seriesIdx="-4" categoryIdx="12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13600"/>
                            </p:stCondLst>
                            <p:childTnLst>
                              <p:par>
                                <p:cTn id="7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100"/>
                                        <p:tgtEl>
                                          <p:spTgt spid="4">
                                            <p:graphicEl>
                                              <a:chart seriesIdx="-4" categoryIdx="12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13700"/>
                            </p:stCondLst>
                            <p:childTnLst>
                              <p:par>
                                <p:cTn id="7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100"/>
                                        <p:tgtEl>
                                          <p:spTgt spid="4">
                                            <p:graphicEl>
                                              <a:chart seriesIdx="-4" categoryIdx="12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13800"/>
                            </p:stCondLst>
                            <p:childTnLst>
                              <p:par>
                                <p:cTn id="7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1" dur="100"/>
                                        <p:tgtEl>
                                          <p:spTgt spid="4">
                                            <p:graphicEl>
                                              <a:chart seriesIdx="-4" categoryIdx="12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13900"/>
                            </p:stCondLst>
                            <p:childTnLst>
                              <p:par>
                                <p:cTn id="7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100"/>
                                        <p:tgtEl>
                                          <p:spTgt spid="4">
                                            <p:graphicEl>
                                              <a:chart seriesIdx="-4" categoryIdx="12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0" fill="hold">
                            <p:stCondLst>
                              <p:cond delay="14000"/>
                            </p:stCondLst>
                            <p:childTnLst>
                              <p:par>
                                <p:cTn id="7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3" dur="100"/>
                                        <p:tgtEl>
                                          <p:spTgt spid="4">
                                            <p:graphicEl>
                                              <a:chart seriesIdx="-4" categoryIdx="13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14100"/>
                            </p:stCondLst>
                            <p:childTnLst>
                              <p:par>
                                <p:cTn id="7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100"/>
                                        <p:tgtEl>
                                          <p:spTgt spid="4">
                                            <p:graphicEl>
                                              <a:chart seriesIdx="-4" categoryIdx="13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2" fill="hold">
                            <p:stCondLst>
                              <p:cond delay="14200"/>
                            </p:stCondLst>
                            <p:childTnLst>
                              <p:par>
                                <p:cTn id="8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5" dur="100"/>
                                        <p:tgtEl>
                                          <p:spTgt spid="4">
                                            <p:graphicEl>
                                              <a:chart seriesIdx="-4" categoryIdx="13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14300"/>
                            </p:stCondLst>
                            <p:childTnLst>
                              <p:par>
                                <p:cTn id="8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100"/>
                                        <p:tgtEl>
                                          <p:spTgt spid="4">
                                            <p:graphicEl>
                                              <a:chart seriesIdx="-4" categoryIdx="13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4" fill="hold">
                            <p:stCondLst>
                              <p:cond delay="14400"/>
                            </p:stCondLst>
                            <p:childTnLst>
                              <p:par>
                                <p:cTn id="8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7" dur="100"/>
                                        <p:tgtEl>
                                          <p:spTgt spid="4">
                                            <p:graphicEl>
                                              <a:chart seriesIdx="-4" categoryIdx="13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100"/>
                                        <p:tgtEl>
                                          <p:spTgt spid="4">
                                            <p:graphicEl>
                                              <a:chart seriesIdx="-4" categoryIdx="13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6" fill="hold">
                            <p:stCondLst>
                              <p:cond delay="14600"/>
                            </p:stCondLst>
                            <p:childTnLst>
                              <p:par>
                                <p:cTn id="8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9" dur="100"/>
                                        <p:tgtEl>
                                          <p:spTgt spid="4">
                                            <p:graphicEl>
                                              <a:chart seriesIdx="-4" categoryIdx="13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14700"/>
                            </p:stCondLst>
                            <p:childTnLst>
                              <p:par>
                                <p:cTn id="8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100"/>
                                        <p:tgtEl>
                                          <p:spTgt spid="4">
                                            <p:graphicEl>
                                              <a:chart seriesIdx="-4" categoryIdx="13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8" fill="hold">
                            <p:stCondLst>
                              <p:cond delay="14800"/>
                            </p:stCondLst>
                            <p:childTnLst>
                              <p:par>
                                <p:cTn id="8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1" dur="100"/>
                                        <p:tgtEl>
                                          <p:spTgt spid="4">
                                            <p:graphicEl>
                                              <a:chart seriesIdx="-4" categoryIdx="13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14900"/>
                            </p:stCondLst>
                            <p:childTnLst>
                              <p:par>
                                <p:cTn id="8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100"/>
                                        <p:tgtEl>
                                          <p:spTgt spid="4">
                                            <p:graphicEl>
                                              <a:chart seriesIdx="-4" categoryIdx="13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3" dur="100"/>
                                        <p:tgtEl>
                                          <p:spTgt spid="4">
                                            <p:graphicEl>
                                              <a:chart seriesIdx="-4" categoryIdx="14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15100"/>
                            </p:stCondLst>
                            <p:childTnLst>
                              <p:par>
                                <p:cTn id="8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100"/>
                                        <p:tgtEl>
                                          <p:spTgt spid="4">
                                            <p:graphicEl>
                                              <a:chart seriesIdx="-4" categoryIdx="14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2" fill="hold">
                            <p:stCondLst>
                              <p:cond delay="15200"/>
                            </p:stCondLst>
                            <p:childTnLst>
                              <p:par>
                                <p:cTn id="8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5" dur="100"/>
                                        <p:tgtEl>
                                          <p:spTgt spid="4">
                                            <p:graphicEl>
                                              <a:chart seriesIdx="-4" categoryIdx="14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15300"/>
                            </p:stCondLst>
                            <p:childTnLst>
                              <p:par>
                                <p:cTn id="8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100"/>
                                        <p:tgtEl>
                                          <p:spTgt spid="4">
                                            <p:graphicEl>
                                              <a:chart seriesIdx="-4" categoryIdx="14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4" fill="hold">
                            <p:stCondLst>
                              <p:cond delay="15400"/>
                            </p:stCondLst>
                            <p:childTnLst>
                              <p:par>
                                <p:cTn id="8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7" dur="100"/>
                                        <p:tgtEl>
                                          <p:spTgt spid="4">
                                            <p:graphicEl>
                                              <a:chart seriesIdx="-4" categoryIdx="14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15500"/>
                            </p:stCondLst>
                            <p:childTnLst>
                              <p:par>
                                <p:cTn id="8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100"/>
                                        <p:tgtEl>
                                          <p:spTgt spid="4">
                                            <p:graphicEl>
                                              <a:chart seriesIdx="-4" categoryIdx="14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6" fill="hold">
                            <p:stCondLst>
                              <p:cond delay="15600"/>
                            </p:stCondLst>
                            <p:childTnLst>
                              <p:par>
                                <p:cTn id="8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9" dur="100"/>
                                        <p:tgtEl>
                                          <p:spTgt spid="4">
                                            <p:graphicEl>
                                              <a:chart seriesIdx="-4" categoryIdx="14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15700"/>
                            </p:stCondLst>
                            <p:childTnLst>
                              <p:par>
                                <p:cTn id="8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100"/>
                                        <p:tgtEl>
                                          <p:spTgt spid="4">
                                            <p:graphicEl>
                                              <a:chart seriesIdx="-4" categoryIdx="14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8" fill="hold">
                            <p:stCondLst>
                              <p:cond delay="15800"/>
                            </p:stCondLst>
                            <p:childTnLst>
                              <p:par>
                                <p:cTn id="8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1" dur="100"/>
                                        <p:tgtEl>
                                          <p:spTgt spid="4">
                                            <p:graphicEl>
                                              <a:chart seriesIdx="-4" categoryIdx="14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15900"/>
                            </p:stCondLst>
                            <p:childTnLst>
                              <p:par>
                                <p:cTn id="9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100"/>
                                        <p:tgtEl>
                                          <p:spTgt spid="4">
                                            <p:graphicEl>
                                              <a:chart seriesIdx="-4" categoryIdx="14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0" fill="hold">
                            <p:stCondLst>
                              <p:cond delay="16000"/>
                            </p:stCondLst>
                            <p:childTnLst>
                              <p:par>
                                <p:cTn id="9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3" dur="100"/>
                                        <p:tgtEl>
                                          <p:spTgt spid="4">
                                            <p:graphicEl>
                                              <a:chart seriesIdx="-4" categoryIdx="15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16100"/>
                            </p:stCondLst>
                            <p:childTnLst>
                              <p:par>
                                <p:cTn id="9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100"/>
                                        <p:tgtEl>
                                          <p:spTgt spid="4">
                                            <p:graphicEl>
                                              <a:chart seriesIdx="-4" categoryIdx="15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2" fill="hold">
                            <p:stCondLst>
                              <p:cond delay="16200"/>
                            </p:stCondLst>
                            <p:childTnLst>
                              <p:par>
                                <p:cTn id="9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5" dur="100"/>
                                        <p:tgtEl>
                                          <p:spTgt spid="4">
                                            <p:graphicEl>
                                              <a:chart seriesIdx="-4" categoryIdx="15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16300"/>
                            </p:stCondLst>
                            <p:childTnLst>
                              <p:par>
                                <p:cTn id="9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100"/>
                                        <p:tgtEl>
                                          <p:spTgt spid="4">
                                            <p:graphicEl>
                                              <a:chart seriesIdx="-4" categoryIdx="15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4" fill="hold">
                            <p:stCondLst>
                              <p:cond delay="16400"/>
                            </p:stCondLst>
                            <p:childTnLst>
                              <p:par>
                                <p:cTn id="9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7" dur="100"/>
                                        <p:tgtEl>
                                          <p:spTgt spid="4">
                                            <p:graphicEl>
                                              <a:chart seriesIdx="-4" categoryIdx="15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9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100"/>
                                        <p:tgtEl>
                                          <p:spTgt spid="4">
                                            <p:graphicEl>
                                              <a:chart seriesIdx="-4" categoryIdx="15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6" fill="hold">
                            <p:stCondLst>
                              <p:cond delay="16600"/>
                            </p:stCondLst>
                            <p:childTnLst>
                              <p:par>
                                <p:cTn id="9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9" dur="100"/>
                                        <p:tgtEl>
                                          <p:spTgt spid="4">
                                            <p:graphicEl>
                                              <a:chart seriesIdx="-4" categoryIdx="15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16700"/>
                            </p:stCondLst>
                            <p:childTnLst>
                              <p:par>
                                <p:cTn id="9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100"/>
                                        <p:tgtEl>
                                          <p:spTgt spid="4">
                                            <p:graphicEl>
                                              <a:chart seriesIdx="-4" categoryIdx="15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8" fill="hold">
                            <p:stCondLst>
                              <p:cond delay="16800"/>
                            </p:stCondLst>
                            <p:childTnLst>
                              <p:par>
                                <p:cTn id="9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1" dur="100"/>
                                        <p:tgtEl>
                                          <p:spTgt spid="4">
                                            <p:graphicEl>
                                              <a:chart seriesIdx="-4" categoryIdx="15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16900"/>
                            </p:stCondLst>
                            <p:childTnLst>
                              <p:par>
                                <p:cTn id="9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7" dur="100"/>
                                        <p:tgtEl>
                                          <p:spTgt spid="4">
                                            <p:graphicEl>
                                              <a:chart seriesIdx="-4" categoryIdx="15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9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3" dur="100"/>
                                        <p:tgtEl>
                                          <p:spTgt spid="4">
                                            <p:graphicEl>
                                              <a:chart seriesIdx="-4" categoryIdx="16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17100"/>
                            </p:stCondLst>
                            <p:childTnLst>
                              <p:par>
                                <p:cTn id="9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9" dur="100"/>
                                        <p:tgtEl>
                                          <p:spTgt spid="4">
                                            <p:graphicEl>
                                              <a:chart seriesIdx="-4" categoryIdx="16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2" fill="hold">
                            <p:stCondLst>
                              <p:cond delay="17200"/>
                            </p:stCondLst>
                            <p:childTnLst>
                              <p:par>
                                <p:cTn id="9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5" dur="100"/>
                                        <p:tgtEl>
                                          <p:spTgt spid="4">
                                            <p:graphicEl>
                                              <a:chart seriesIdx="-4" categoryIdx="16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17300"/>
                            </p:stCondLst>
                            <p:childTnLst>
                              <p:par>
                                <p:cTn id="9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1" dur="100"/>
                                        <p:tgtEl>
                                          <p:spTgt spid="4">
                                            <p:graphicEl>
                                              <a:chart seriesIdx="-4" categoryIdx="16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4" fill="hold">
                            <p:stCondLst>
                              <p:cond delay="17400"/>
                            </p:stCondLst>
                            <p:childTnLst>
                              <p:par>
                                <p:cTn id="9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7" dur="100"/>
                                        <p:tgtEl>
                                          <p:spTgt spid="4">
                                            <p:graphicEl>
                                              <a:chart seriesIdx="-4" categoryIdx="16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3" dur="100"/>
                                        <p:tgtEl>
                                          <p:spTgt spid="4">
                                            <p:graphicEl>
                                              <a:chart seriesIdx="-4" categoryIdx="16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0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00"/>
                                        <p:tgtEl>
                                          <p:spTgt spid="4">
                                            <p:graphicEl>
                                              <a:chart seriesIdx="-4" categoryIdx="16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17700"/>
                            </p:stCondLst>
                            <p:childTnLst>
                              <p:par>
                                <p:cTn id="10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5" dur="100"/>
                                        <p:tgtEl>
                                          <p:spTgt spid="4">
                                            <p:graphicEl>
                                              <a:chart seriesIdx="-4" categoryIdx="16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17800"/>
                            </p:stCondLst>
                            <p:childTnLst>
                              <p:par>
                                <p:cTn id="10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00"/>
                                        <p:tgtEl>
                                          <p:spTgt spid="4">
                                            <p:graphicEl>
                                              <a:chart seriesIdx="-4" categoryIdx="16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17900"/>
                            </p:stCondLst>
                            <p:childTnLst>
                              <p:par>
                                <p:cTn id="10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7" dur="100"/>
                                        <p:tgtEl>
                                          <p:spTgt spid="4">
                                            <p:graphicEl>
                                              <a:chart seriesIdx="-4" categoryIdx="16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00"/>
                                        <p:tgtEl>
                                          <p:spTgt spid="4">
                                            <p:graphicEl>
                                              <a:chart seriesIdx="-4" categoryIdx="17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18100"/>
                            </p:stCondLst>
                            <p:childTnLst>
                              <p:par>
                                <p:cTn id="10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9" dur="100"/>
                                        <p:tgtEl>
                                          <p:spTgt spid="4">
                                            <p:graphicEl>
                                              <a:chart seriesIdx="-4" categoryIdx="17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8200"/>
                            </p:stCondLst>
                            <p:childTnLst>
                              <p:par>
                                <p:cTn id="10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00"/>
                                        <p:tgtEl>
                                          <p:spTgt spid="4">
                                            <p:graphicEl>
                                              <a:chart seriesIdx="-4" categoryIdx="17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18300"/>
                            </p:stCondLst>
                            <p:childTnLst>
                              <p:par>
                                <p:cTn id="10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1" dur="100"/>
                                        <p:tgtEl>
                                          <p:spTgt spid="4">
                                            <p:graphicEl>
                                              <a:chart seriesIdx="-4" categoryIdx="17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400"/>
                            </p:stCondLst>
                            <p:childTnLst>
                              <p:par>
                                <p:cTn id="10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00"/>
                                        <p:tgtEl>
                                          <p:spTgt spid="4">
                                            <p:graphicEl>
                                              <a:chart seriesIdx="-4" categoryIdx="17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0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3" dur="100"/>
                                        <p:tgtEl>
                                          <p:spTgt spid="4">
                                            <p:graphicEl>
                                              <a:chart seriesIdx="-4" categoryIdx="17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0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00"/>
                                        <p:tgtEl>
                                          <p:spTgt spid="4">
                                            <p:graphicEl>
                                              <a:chart seriesIdx="-4" categoryIdx="17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18700"/>
                            </p:stCondLst>
                            <p:childTnLst>
                              <p:par>
                                <p:cTn id="10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5" dur="100"/>
                                        <p:tgtEl>
                                          <p:spTgt spid="4">
                                            <p:graphicEl>
                                              <a:chart seriesIdx="-4" categoryIdx="17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18800"/>
                            </p:stCondLst>
                            <p:childTnLst>
                              <p:par>
                                <p:cTn id="10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00"/>
                                        <p:tgtEl>
                                          <p:spTgt spid="4">
                                            <p:graphicEl>
                                              <a:chart seriesIdx="-4" categoryIdx="17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18900"/>
                            </p:stCondLst>
                            <p:childTnLst>
                              <p:par>
                                <p:cTn id="10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7" dur="100"/>
                                        <p:tgtEl>
                                          <p:spTgt spid="4">
                                            <p:graphicEl>
                                              <a:chart seriesIdx="-4" categoryIdx="17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00"/>
                                        <p:tgtEl>
                                          <p:spTgt spid="4">
                                            <p:graphicEl>
                                              <a:chart seriesIdx="-4" categoryIdx="18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19100"/>
                            </p:stCondLst>
                            <p:childTnLst>
                              <p:par>
                                <p:cTn id="10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9" dur="100"/>
                                        <p:tgtEl>
                                          <p:spTgt spid="4">
                                            <p:graphicEl>
                                              <a:chart seriesIdx="-4" categoryIdx="18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19200"/>
                            </p:stCondLst>
                            <p:childTnLst>
                              <p:par>
                                <p:cTn id="1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00"/>
                                        <p:tgtEl>
                                          <p:spTgt spid="4">
                                            <p:graphicEl>
                                              <a:chart seriesIdx="-4" categoryIdx="18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19300"/>
                            </p:stCondLst>
                            <p:childTnLst>
                              <p:par>
                                <p:cTn id="1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100"/>
                                        <p:tgtEl>
                                          <p:spTgt spid="4">
                                            <p:graphicEl>
                                              <a:chart seriesIdx="-4" categoryIdx="18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19400"/>
                            </p:stCondLst>
                            <p:childTnLst>
                              <p:par>
                                <p:cTn id="1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00"/>
                                        <p:tgtEl>
                                          <p:spTgt spid="4">
                                            <p:graphicEl>
                                              <a:chart seriesIdx="-4" categoryIdx="18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3" dur="100"/>
                                        <p:tgtEl>
                                          <p:spTgt spid="4">
                                            <p:graphicEl>
                                              <a:chart seriesIdx="-4" categoryIdx="18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19600"/>
                            </p:stCondLst>
                            <p:childTnLst>
                              <p:par>
                                <p:cTn id="1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00"/>
                                        <p:tgtEl>
                                          <p:spTgt spid="4">
                                            <p:graphicEl>
                                              <a:chart seriesIdx="-4" categoryIdx="18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2" fill="hold">
                            <p:stCondLst>
                              <p:cond delay="19700"/>
                            </p:stCondLst>
                            <p:childTnLst>
                              <p:par>
                                <p:cTn id="1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5" dur="100"/>
                                        <p:tgtEl>
                                          <p:spTgt spid="4">
                                            <p:graphicEl>
                                              <a:chart seriesIdx="-4" categoryIdx="18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19800"/>
                            </p:stCondLst>
                            <p:childTnLst>
                              <p:par>
                                <p:cTn id="1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00"/>
                                        <p:tgtEl>
                                          <p:spTgt spid="4">
                                            <p:graphicEl>
                                              <a:chart seriesIdx="-4" categoryIdx="18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19900"/>
                            </p:stCondLst>
                            <p:childTnLst>
                              <p:par>
                                <p:cTn id="11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7" dur="100"/>
                                        <p:tgtEl>
                                          <p:spTgt spid="4">
                                            <p:graphicEl>
                                              <a:chart seriesIdx="-4" categoryIdx="18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00"/>
                                        <p:tgtEl>
                                          <p:spTgt spid="4">
                                            <p:graphicEl>
                                              <a:chart seriesIdx="-4" categoryIdx="19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6" fill="hold">
                            <p:stCondLst>
                              <p:cond delay="20100"/>
                            </p:stCondLst>
                            <p:childTnLst>
                              <p:par>
                                <p:cTn id="11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9" dur="100"/>
                                        <p:tgtEl>
                                          <p:spTgt spid="4">
                                            <p:graphicEl>
                                              <a:chart seriesIdx="-4" categoryIdx="19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20200"/>
                            </p:stCondLst>
                            <p:childTnLst>
                              <p:par>
                                <p:cTn id="1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00"/>
                                        <p:tgtEl>
                                          <p:spTgt spid="4">
                                            <p:graphicEl>
                                              <a:chart seriesIdx="-4" categoryIdx="19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>
                            <p:stCondLst>
                              <p:cond delay="20300"/>
                            </p:stCondLst>
                            <p:childTnLst>
                              <p:par>
                                <p:cTn id="11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1" dur="100"/>
                                        <p:tgtEl>
                                          <p:spTgt spid="4">
                                            <p:graphicEl>
                                              <a:chart seriesIdx="-4" categoryIdx="19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20400"/>
                            </p:stCondLst>
                            <p:childTnLst>
                              <p:par>
                                <p:cTn id="11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00"/>
                                        <p:tgtEl>
                                          <p:spTgt spid="4">
                                            <p:graphicEl>
                                              <a:chart seriesIdx="-4" categoryIdx="19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1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3" dur="100"/>
                                        <p:tgtEl>
                                          <p:spTgt spid="4">
                                            <p:graphicEl>
                                              <a:chart seriesIdx="-4" categoryIdx="19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4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5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20600"/>
                            </p:stCondLst>
                            <p:childTnLst>
                              <p:par>
                                <p:cTn id="11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00"/>
                                        <p:tgtEl>
                                          <p:spTgt spid="4">
                                            <p:graphicEl>
                                              <a:chart seriesIdx="-4" categoryIdx="19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0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1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2" fill="hold">
                            <p:stCondLst>
                              <p:cond delay="20700"/>
                            </p:stCondLst>
                            <p:childTnLst>
                              <p:par>
                                <p:cTn id="11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5" dur="100"/>
                                        <p:tgtEl>
                                          <p:spTgt spid="4">
                                            <p:graphicEl>
                                              <a:chart seriesIdx="-4" categoryIdx="19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6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7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20800"/>
                            </p:stCondLst>
                            <p:childTnLst>
                              <p:par>
                                <p:cTn id="11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00"/>
                                        <p:tgtEl>
                                          <p:spTgt spid="4">
                                            <p:graphicEl>
                                              <a:chart seriesIdx="-4" categoryIdx="19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2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3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4" fill="hold">
                            <p:stCondLst>
                              <p:cond delay="20900"/>
                            </p:stCondLst>
                            <p:childTnLst>
                              <p:par>
                                <p:cTn id="12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7" dur="100"/>
                                        <p:tgtEl>
                                          <p:spTgt spid="4">
                                            <p:graphicEl>
                                              <a:chart seriesIdx="-4" categoryIdx="19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8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9" dur="100" fill="hold"/>
                                        <p:tgtEl>
                                          <p:spTgt spid="4">
                                            <p:graphicEl>
                                              <a:chart seriesIdx="-4" categoryIdx="1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00"/>
                                        <p:tgtEl>
                                          <p:spTgt spid="4">
                                            <p:graphicEl>
                                              <a:chart seriesIdx="-4" categoryIdx="20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4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5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6" fill="hold">
                            <p:stCondLst>
                              <p:cond delay="21100"/>
                            </p:stCondLst>
                            <p:childTnLst>
                              <p:par>
                                <p:cTn id="12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9" dur="100"/>
                                        <p:tgtEl>
                                          <p:spTgt spid="4">
                                            <p:graphicEl>
                                              <a:chart seriesIdx="-4" categoryIdx="20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0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1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21200"/>
                            </p:stCondLst>
                            <p:childTnLst>
                              <p:par>
                                <p:cTn id="12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00"/>
                                        <p:tgtEl>
                                          <p:spTgt spid="4">
                                            <p:graphicEl>
                                              <a:chart seriesIdx="-4" categoryIdx="20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6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7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8" fill="hold">
                            <p:stCondLst>
                              <p:cond delay="21300"/>
                            </p:stCondLst>
                            <p:childTnLst>
                              <p:par>
                                <p:cTn id="12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1" dur="100"/>
                                        <p:tgtEl>
                                          <p:spTgt spid="4">
                                            <p:graphicEl>
                                              <a:chart seriesIdx="-4" categoryIdx="20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2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3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21400"/>
                            </p:stCondLst>
                            <p:childTnLst>
                              <p:par>
                                <p:cTn id="12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00"/>
                                        <p:tgtEl>
                                          <p:spTgt spid="4">
                                            <p:graphicEl>
                                              <a:chart seriesIdx="-4" categoryIdx="20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8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9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2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3" dur="100"/>
                                        <p:tgtEl>
                                          <p:spTgt spid="4">
                                            <p:graphicEl>
                                              <a:chart seriesIdx="-4" categoryIdx="20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4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5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21600"/>
                            </p:stCondLst>
                            <p:childTnLst>
                              <p:par>
                                <p:cTn id="12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00"/>
                                        <p:tgtEl>
                                          <p:spTgt spid="4">
                                            <p:graphicEl>
                                              <a:chart seriesIdx="-4" categoryIdx="20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0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1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2" fill="hold">
                            <p:stCondLst>
                              <p:cond delay="21700"/>
                            </p:stCondLst>
                            <p:childTnLst>
                              <p:par>
                                <p:cTn id="12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5" dur="100"/>
                                        <p:tgtEl>
                                          <p:spTgt spid="4">
                                            <p:graphicEl>
                                              <a:chart seriesIdx="-4" categoryIdx="20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6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7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21800"/>
                            </p:stCondLst>
                            <p:childTnLst>
                              <p:par>
                                <p:cTn id="12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00"/>
                                        <p:tgtEl>
                                          <p:spTgt spid="4">
                                            <p:graphicEl>
                                              <a:chart seriesIdx="-4" categoryIdx="20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2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3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4" fill="hold">
                            <p:stCondLst>
                              <p:cond delay="21900"/>
                            </p:stCondLst>
                            <p:childTnLst>
                              <p:par>
                                <p:cTn id="12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7" dur="100"/>
                                        <p:tgtEl>
                                          <p:spTgt spid="4">
                                            <p:graphicEl>
                                              <a:chart seriesIdx="-4" categoryIdx="20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8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9" dur="100" fill="hold"/>
                                        <p:tgtEl>
                                          <p:spTgt spid="4">
                                            <p:graphicEl>
                                              <a:chart seriesIdx="-4" categoryIdx="2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2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00"/>
                                        <p:tgtEl>
                                          <p:spTgt spid="4">
                                            <p:graphicEl>
                                              <a:chart seriesIdx="-4" categoryIdx="2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4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5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6" fill="hold">
                            <p:stCondLst>
                              <p:cond delay="22100"/>
                            </p:stCondLst>
                            <p:childTnLst>
                              <p:par>
                                <p:cTn id="12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9" dur="100"/>
                                        <p:tgtEl>
                                          <p:spTgt spid="4">
                                            <p:graphicEl>
                                              <a:chart seriesIdx="-4" categoryIdx="2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0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1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22200"/>
                            </p:stCondLst>
                            <p:childTnLst>
                              <p:par>
                                <p:cTn id="12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00"/>
                                        <p:tgtEl>
                                          <p:spTgt spid="4">
                                            <p:graphicEl>
                                              <a:chart seriesIdx="-4" categoryIdx="2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6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7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>
                            <p:stCondLst>
                              <p:cond delay="22300"/>
                            </p:stCondLst>
                            <p:childTnLst>
                              <p:par>
                                <p:cTn id="12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1" dur="100"/>
                                        <p:tgtEl>
                                          <p:spTgt spid="4">
                                            <p:graphicEl>
                                              <a:chart seriesIdx="-4" categoryIdx="2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2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3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22400"/>
                            </p:stCondLst>
                            <p:childTnLst>
                              <p:par>
                                <p:cTn id="12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00"/>
                                        <p:tgtEl>
                                          <p:spTgt spid="4">
                                            <p:graphicEl>
                                              <a:chart seriesIdx="-4" categoryIdx="2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8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9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0" fill="hold">
                            <p:stCondLst>
                              <p:cond delay="22500"/>
                            </p:stCondLst>
                            <p:childTnLst>
                              <p:par>
                                <p:cTn id="13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3" dur="100"/>
                                        <p:tgtEl>
                                          <p:spTgt spid="4">
                                            <p:graphicEl>
                                              <a:chart seriesIdx="-4" categoryIdx="2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4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5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22600"/>
                            </p:stCondLst>
                            <p:childTnLst>
                              <p:par>
                                <p:cTn id="13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00"/>
                                        <p:tgtEl>
                                          <p:spTgt spid="4">
                                            <p:graphicEl>
                                              <a:chart seriesIdx="-4" categoryIdx="2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0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1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2" fill="hold">
                            <p:stCondLst>
                              <p:cond delay="22700"/>
                            </p:stCondLst>
                            <p:childTnLst>
                              <p:par>
                                <p:cTn id="13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5" dur="100"/>
                                        <p:tgtEl>
                                          <p:spTgt spid="4">
                                            <p:graphicEl>
                                              <a:chart seriesIdx="-4" categoryIdx="2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6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7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22800"/>
                            </p:stCondLst>
                            <p:childTnLst>
                              <p:par>
                                <p:cTn id="13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00"/>
                                        <p:tgtEl>
                                          <p:spTgt spid="4">
                                            <p:graphicEl>
                                              <a:chart seriesIdx="-4" categoryIdx="2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2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3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4" fill="hold">
                            <p:stCondLst>
                              <p:cond delay="22900"/>
                            </p:stCondLst>
                            <p:childTnLst>
                              <p:par>
                                <p:cTn id="13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7" dur="100"/>
                                        <p:tgtEl>
                                          <p:spTgt spid="4">
                                            <p:graphicEl>
                                              <a:chart seriesIdx="-4" categoryIdx="2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8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9" dur="100" fill="hold"/>
                                        <p:tgtEl>
                                          <p:spTgt spid="4">
                                            <p:graphicEl>
                                              <a:chart seriesIdx="-4" categoryIdx="2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00"/>
                                        <p:tgtEl>
                                          <p:spTgt spid="4">
                                            <p:graphicEl>
                                              <a:chart seriesIdx="-4" categoryIdx="2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4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5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6" fill="hold">
                            <p:stCondLst>
                              <p:cond delay="23100"/>
                            </p:stCondLst>
                            <p:childTnLst>
                              <p:par>
                                <p:cTn id="13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9" dur="100"/>
                                        <p:tgtEl>
                                          <p:spTgt spid="4">
                                            <p:graphicEl>
                                              <a:chart seriesIdx="-4" categoryIdx="2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0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1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23200"/>
                            </p:stCondLst>
                            <p:childTnLst>
                              <p:par>
                                <p:cTn id="13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00"/>
                                        <p:tgtEl>
                                          <p:spTgt spid="4">
                                            <p:graphicEl>
                                              <a:chart seriesIdx="-4" categoryIdx="2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6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7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8" fill="hold">
                            <p:stCondLst>
                              <p:cond delay="23300"/>
                            </p:stCondLst>
                            <p:childTnLst>
                              <p:par>
                                <p:cTn id="13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1" dur="100"/>
                                        <p:tgtEl>
                                          <p:spTgt spid="4">
                                            <p:graphicEl>
                                              <a:chart seriesIdx="-4" categoryIdx="2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2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3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23400"/>
                            </p:stCondLst>
                            <p:childTnLst>
                              <p:par>
                                <p:cTn id="13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00"/>
                                        <p:tgtEl>
                                          <p:spTgt spid="4">
                                            <p:graphicEl>
                                              <a:chart seriesIdx="-4" categoryIdx="22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8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9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0" fill="hold">
                            <p:stCondLst>
                              <p:cond delay="23500"/>
                            </p:stCondLst>
                            <p:childTnLst>
                              <p:par>
                                <p:cTn id="13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3" dur="100"/>
                                        <p:tgtEl>
                                          <p:spTgt spid="4">
                                            <p:graphicEl>
                                              <a:chart seriesIdx="-4" categoryIdx="22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4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5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23600"/>
                            </p:stCondLst>
                            <p:childTnLst>
                              <p:par>
                                <p:cTn id="13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00"/>
                                        <p:tgtEl>
                                          <p:spTgt spid="4">
                                            <p:graphicEl>
                                              <a:chart seriesIdx="-4" categoryIdx="22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0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1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2" fill="hold">
                            <p:stCondLst>
                              <p:cond delay="23700"/>
                            </p:stCondLst>
                            <p:childTnLst>
                              <p:par>
                                <p:cTn id="13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5" dur="100"/>
                                        <p:tgtEl>
                                          <p:spTgt spid="4">
                                            <p:graphicEl>
                                              <a:chart seriesIdx="-4" categoryIdx="22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6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7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23800"/>
                            </p:stCondLst>
                            <p:childTnLst>
                              <p:par>
                                <p:cTn id="13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00"/>
                                        <p:tgtEl>
                                          <p:spTgt spid="4">
                                            <p:graphicEl>
                                              <a:chart seriesIdx="-4" categoryIdx="22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2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3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4" fill="hold">
                            <p:stCondLst>
                              <p:cond delay="23900"/>
                            </p:stCondLst>
                            <p:childTnLst>
                              <p:par>
                                <p:cTn id="13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7" dur="100"/>
                                        <p:tgtEl>
                                          <p:spTgt spid="4">
                                            <p:graphicEl>
                                              <a:chart seriesIdx="-4" categoryIdx="22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8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9" dur="100" fill="hold"/>
                                        <p:tgtEl>
                                          <p:spTgt spid="4">
                                            <p:graphicEl>
                                              <a:chart seriesIdx="-4" categoryIdx="2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00"/>
                                        <p:tgtEl>
                                          <p:spTgt spid="4">
                                            <p:graphicEl>
                                              <a:chart seriesIdx="-4" categoryIdx="23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4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5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24100"/>
                            </p:stCondLst>
                            <p:childTnLst>
                              <p:par>
                                <p:cTn id="13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9" dur="100"/>
                                        <p:tgtEl>
                                          <p:spTgt spid="4">
                                            <p:graphicEl>
                                              <a:chart seriesIdx="-4" categoryIdx="23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0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1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24200"/>
                            </p:stCondLst>
                            <p:childTnLst>
                              <p:par>
                                <p:cTn id="14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00"/>
                                        <p:tgtEl>
                                          <p:spTgt spid="4">
                                            <p:graphicEl>
                                              <a:chart seriesIdx="-4" categoryIdx="23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6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7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8" fill="hold">
                            <p:stCondLst>
                              <p:cond delay="24300"/>
                            </p:stCondLst>
                            <p:childTnLst>
                              <p:par>
                                <p:cTn id="14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1" dur="100"/>
                                        <p:tgtEl>
                                          <p:spTgt spid="4">
                                            <p:graphicEl>
                                              <a:chart seriesIdx="-4" categoryIdx="23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2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3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24400"/>
                            </p:stCondLst>
                            <p:childTnLst>
                              <p:par>
                                <p:cTn id="14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00"/>
                                        <p:tgtEl>
                                          <p:spTgt spid="4">
                                            <p:graphicEl>
                                              <a:chart seriesIdx="-4" categoryIdx="23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8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9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0" fill="hold">
                            <p:stCondLst>
                              <p:cond delay="24500"/>
                            </p:stCondLst>
                            <p:childTnLst>
                              <p:par>
                                <p:cTn id="14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3" dur="100"/>
                                        <p:tgtEl>
                                          <p:spTgt spid="4">
                                            <p:graphicEl>
                                              <a:chart seriesIdx="-4" categoryIdx="23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4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5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24600"/>
                            </p:stCondLst>
                            <p:childTnLst>
                              <p:par>
                                <p:cTn id="14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00"/>
                                        <p:tgtEl>
                                          <p:spTgt spid="4">
                                            <p:graphicEl>
                                              <a:chart seriesIdx="-4" categoryIdx="23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0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1" dur="100" fill="hold"/>
                                        <p:tgtEl>
                                          <p:spTgt spid="4">
                                            <p:graphicEl>
                                              <a:chart seriesIdx="-4" categoryIdx="2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0664" y="26770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Outputs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76" y="950972"/>
            <a:ext cx="5038348" cy="50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29" y="1089885"/>
            <a:ext cx="6858014" cy="50292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0664" y="26770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09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1276</TotalTime>
  <Words>92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Tingting [AGRON]</dc:creator>
  <cp:lastModifiedBy>Guo, Tingting [AGRON]</cp:lastModifiedBy>
  <cp:revision>31</cp:revision>
  <dcterms:created xsi:type="dcterms:W3CDTF">2020-11-02T20:11:53Z</dcterms:created>
  <dcterms:modified xsi:type="dcterms:W3CDTF">2020-11-09T17:07:56Z</dcterms:modified>
</cp:coreProperties>
</file>