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E3C6-C4C2-AAFA-A2FF-8C5343E62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7E8B-F40D-CF4E-6D58-6CA0A30DA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91C9-2308-3FCA-1ADB-C9FDB06B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1FD3-4362-469B-1CD5-38223BE1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DF6B-C92A-C11F-B1B6-3A8A56C0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15AC-0D0F-D205-C6C1-195A81A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67D00-C007-0E50-2801-EEC1A79A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22BC-4A81-9CED-1C1E-F5B66722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73BF-9B2C-133D-6DE7-87DE8986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6991-CD49-A8CB-A67F-67BAAC5F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8E67-8423-78F1-4ABF-055F35F50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0EAF7-1A3B-2847-0897-A426174A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D907-EF82-A1F1-6EC3-208008F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198D-5568-A7A2-087D-471AF1E1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D1F0-E11B-9D40-FC91-1647AEF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BC07-22E1-A6DF-53CC-2ADEAC9A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BFC6-46A5-1AB4-302D-71AD7B6B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D7DDE-7559-9622-6C53-B4AB5844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C966-18C3-0F7B-8E10-99677F4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9233-8293-B5C0-8FF2-0AEFAE77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42CD-441D-446E-0E78-0960C4AF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BC0D-AA4C-286D-1EA4-AFD63CDA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D2A2-D0D9-680F-12A4-E3AC2805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E1CA-34CF-CF6A-E98F-982F6EE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B0A4-AF6E-E195-E9EB-30812CAB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6FDC-1875-BAAA-2586-AF5C3028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6A6E-B0DD-B421-25B1-E0C0DE45B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EA8A-9FC5-C2F2-6EA9-E7DFE2AF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42B98-7E48-F686-6C9F-650B76B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595E-E620-C995-0389-EE32326B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69FC4-6E84-4309-FD1E-B83B16BB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D0FF-DFA6-A537-4EAB-E1147F29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5725-8973-0EA8-F6CA-8C21688B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0D1A-168E-B1E2-D4D3-4EAE8B24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91C34-4449-1FBF-C50C-986051273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F2CAF-3449-CC90-3F44-15DCCDF0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BB63-CEC1-DA29-FEF6-580E9473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CF5EC-C36B-DC10-3A8F-5B836574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FE902-C811-FF2A-421A-5FEC8730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6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E433-C167-177F-D379-3A269BAF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D28E1-4871-207D-CC2F-0B4A98F3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B33D6-541D-61AA-56BC-FB141C6D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D59-6932-A0FB-B592-5B2CD580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7F0E3-D8A0-A77F-6CE1-E2322183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45F8-D472-E5C8-C420-3BEC4C4A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69A5D-932D-E4AA-2F9D-4D3CD4A6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1830-3C2E-6B0E-63C9-17F2C2D7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3CB4-B4FF-9D49-86D0-FCE3955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4F1D-56B6-AD07-43AF-B55DFF4F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B181-176A-0B02-0BF7-7768C3C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A381-BDEA-C51D-F35D-5FD80A22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395B-FFCA-3A67-C59C-1D20F66A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FC9D-A7A7-BE38-84E0-A04E113F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AA24-019D-4930-C854-14972D67F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C8569-B142-EF7C-CC7F-DC744097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7FA2D-5847-EC22-F869-BF1F6A3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CB95-C545-FFCF-4A41-B71B2B8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D13B8-A3EF-7C69-9B19-CD112B6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DB9D2-78F8-741A-08E7-4021851D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51A3-DE48-3DEB-9674-114D3DDCF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6628-18EC-A93E-4F99-D8A61096D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73224-B847-4FFA-8527-2A42E23CCEC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FA3B-A473-9AA6-69EA-6BDAC135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FE70-FE9C-1729-ECAD-4D59E6FB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3E089-930E-457E-9B54-7F0E9E58E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6946-C787-0B9C-0BBC-3B0F9CE3F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Using Deep Learning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79A3A-116C-76E7-081F-881E91475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Shahida Akhtar</a:t>
            </a:r>
          </a:p>
          <a:p>
            <a:r>
              <a:rPr lang="en-US" dirty="0"/>
              <a:t>23F-8011</a:t>
            </a:r>
          </a:p>
          <a:p>
            <a:r>
              <a:rPr lang="en-US" dirty="0"/>
              <a:t>MSCS</a:t>
            </a:r>
          </a:p>
        </p:txBody>
      </p:sp>
    </p:spTree>
    <p:extLst>
      <p:ext uri="{BB962C8B-B14F-4D97-AF65-F5344CB8AC3E}">
        <p14:creationId xmlns:p14="http://schemas.microsoft.com/office/powerpoint/2010/main" val="65301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312C-6120-4428-0909-B454D8E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55F6-E0CD-8A77-537A-1507D0FC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 Fake News Detection and Classification web application that uses a combination of Long Short-Term Memory (LSTM) and Dense neural networks to classify text as either fake or real news.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Text Preprocessing</a:t>
            </a:r>
          </a:p>
          <a:p>
            <a:pPr lvl="1"/>
            <a:r>
              <a:rPr lang="en-US" dirty="0"/>
              <a:t>LSTM Model</a:t>
            </a:r>
          </a:p>
          <a:p>
            <a:pPr lvl="1"/>
            <a:r>
              <a:rPr lang="en-US" dirty="0"/>
              <a:t>Dense Neural Network</a:t>
            </a:r>
          </a:p>
          <a:p>
            <a:pPr lvl="1"/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75908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73BD-80CC-1188-3FDC-49C2B5DA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Fake News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0554-CC45-5E5C-4CCD-AD5019A3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 Impact:</a:t>
            </a:r>
          </a:p>
          <a:p>
            <a:pPr lvl="1"/>
            <a:r>
              <a:rPr lang="en-US" dirty="0"/>
              <a:t>Misleading individuals and leading to wrong decisions.</a:t>
            </a:r>
          </a:p>
          <a:p>
            <a:pPr lvl="1"/>
            <a:r>
              <a:rPr lang="en-US" dirty="0"/>
              <a:t>Creating confusion and potential harm.</a:t>
            </a:r>
          </a:p>
          <a:p>
            <a:r>
              <a:rPr lang="en-US" dirty="0"/>
              <a:t>Social Consequences:</a:t>
            </a:r>
          </a:p>
          <a:p>
            <a:pPr lvl="1"/>
            <a:r>
              <a:rPr lang="en-US" dirty="0"/>
              <a:t>Generating social unrest and influencing public opinion.</a:t>
            </a:r>
          </a:p>
          <a:p>
            <a:pPr lvl="1"/>
            <a:r>
              <a:rPr lang="en-US" dirty="0"/>
              <a:t>Inciting violence and disrupting social harmony.</a:t>
            </a:r>
          </a:p>
          <a:p>
            <a:r>
              <a:rPr lang="en-US" dirty="0"/>
              <a:t>Economic Implications:</a:t>
            </a:r>
          </a:p>
          <a:p>
            <a:pPr lvl="1"/>
            <a:r>
              <a:rPr lang="en-US" dirty="0"/>
              <a:t>Impacting financial markets, businesses, and economies.</a:t>
            </a:r>
          </a:p>
          <a:p>
            <a:pPr lvl="1"/>
            <a:r>
              <a:rPr lang="en-US" dirty="0"/>
              <a:t>Preserving the integrity of financial information and market stability.</a:t>
            </a:r>
          </a:p>
        </p:txBody>
      </p:sp>
    </p:spTree>
    <p:extLst>
      <p:ext uri="{BB962C8B-B14F-4D97-AF65-F5344CB8AC3E}">
        <p14:creationId xmlns:p14="http://schemas.microsoft.com/office/powerpoint/2010/main" val="378390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DCC2-40F9-FD68-7D90-5BAC0603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31E2-9C67-635A-4D5F-3ACE1703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 Influence:</a:t>
            </a:r>
          </a:p>
          <a:p>
            <a:pPr lvl="1"/>
            <a:r>
              <a:rPr lang="en-US" dirty="0"/>
              <a:t>Manipulating public perception and influencing elections.</a:t>
            </a:r>
          </a:p>
          <a:p>
            <a:pPr lvl="1"/>
            <a:r>
              <a:rPr lang="en-US" dirty="0"/>
              <a:t>Undermining democratic processes and decision-making.</a:t>
            </a:r>
          </a:p>
          <a:p>
            <a:r>
              <a:rPr lang="en-US" dirty="0"/>
              <a:t>Personal Well-being:</a:t>
            </a:r>
          </a:p>
          <a:p>
            <a:pPr lvl="1"/>
            <a:r>
              <a:rPr lang="en-US" dirty="0"/>
              <a:t>Emotionally affecting individuals with stress and anxiety.</a:t>
            </a:r>
          </a:p>
          <a:p>
            <a:pPr lvl="1"/>
            <a:r>
              <a:rPr lang="en-US" dirty="0"/>
              <a:t>Protecting individuals from psychological harm caused by false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3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11D4-6B84-5F57-030F-332407E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5027-6357-3145-F9AF-F2E09A588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Text-based Classification:</a:t>
            </a:r>
          </a:p>
          <a:p>
            <a:pPr lvl="1"/>
            <a:r>
              <a:rPr lang="en-US" dirty="0"/>
              <a:t>Allows users to input text and classify it as either fake or real news.</a:t>
            </a:r>
          </a:p>
          <a:p>
            <a:pPr lvl="1"/>
            <a:r>
              <a:rPr lang="en-US" dirty="0"/>
              <a:t>Leverages machine learning models to make the classification.</a:t>
            </a:r>
          </a:p>
          <a:p>
            <a:r>
              <a:rPr lang="en-US" dirty="0"/>
              <a:t>LSTM-based Feature Extraction:</a:t>
            </a:r>
          </a:p>
          <a:p>
            <a:pPr lvl="1"/>
            <a:r>
              <a:rPr lang="en-US" dirty="0"/>
              <a:t>Utilizes a pre-trained Long Short-Term Memory (LSTM) model to extract relevant features from the input text.</a:t>
            </a:r>
          </a:p>
          <a:p>
            <a:pPr lvl="1"/>
            <a:r>
              <a:rPr lang="en-US" dirty="0"/>
              <a:t>The LSTM model is trained on a dataset of fake and real news articles.</a:t>
            </a:r>
          </a:p>
          <a:p>
            <a:r>
              <a:rPr lang="en-US" dirty="0"/>
              <a:t>Dense Neural Network Classification:</a:t>
            </a:r>
          </a:p>
          <a:p>
            <a:pPr lvl="1"/>
            <a:r>
              <a:rPr lang="en-US" dirty="0"/>
              <a:t>Combines the LSTM-extracted features with the input text.</a:t>
            </a:r>
          </a:p>
          <a:p>
            <a:pPr lvl="1"/>
            <a:r>
              <a:rPr lang="en-US" dirty="0"/>
              <a:t>Passes the combined features through a Dense neural network for classification.</a:t>
            </a:r>
          </a:p>
          <a:p>
            <a:pPr lvl="1"/>
            <a:r>
              <a:rPr lang="en-US" dirty="0"/>
              <a:t>The Dense network outputs a probability score indicating the likelihood of the text being fake or real news.</a:t>
            </a:r>
          </a:p>
        </p:txBody>
      </p:sp>
    </p:spTree>
    <p:extLst>
      <p:ext uri="{BB962C8B-B14F-4D97-AF65-F5344CB8AC3E}">
        <p14:creationId xmlns:p14="http://schemas.microsoft.com/office/powerpoint/2010/main" val="94917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44A0-B3A4-C8B6-09C1-AF650CB3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BC76-D1F4-6FE9-430C-DA7961FE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LSTM Model</a:t>
            </a:r>
          </a:p>
          <a:p>
            <a:r>
              <a:rPr lang="en-US" dirty="0"/>
              <a:t>Dense Neural Network</a:t>
            </a:r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309418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D787F2-BFB4-1368-E870-C712E4D6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96DD9-8844-7E8F-DBC1-0D2B660AD12A}"/>
              </a:ext>
            </a:extLst>
          </p:cNvPr>
          <p:cNvSpPr txBox="1"/>
          <p:nvPr/>
        </p:nvSpPr>
        <p:spPr>
          <a:xfrm>
            <a:off x="1135626" y="2507225"/>
            <a:ext cx="117987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14F42-E3BE-C305-D007-C894F372845C}"/>
              </a:ext>
            </a:extLst>
          </p:cNvPr>
          <p:cNvSpPr txBox="1"/>
          <p:nvPr/>
        </p:nvSpPr>
        <p:spPr>
          <a:xfrm>
            <a:off x="3451122" y="2507225"/>
            <a:ext cx="286118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5EE27-7AB6-C7C2-F70C-E0D782DEFD28}"/>
              </a:ext>
            </a:extLst>
          </p:cNvPr>
          <p:cNvSpPr txBox="1"/>
          <p:nvPr/>
        </p:nvSpPr>
        <p:spPr>
          <a:xfrm>
            <a:off x="7629830" y="2507225"/>
            <a:ext cx="342654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Feature Extraction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D09C3-7A9A-24D9-B2F9-1B524ED7AF03}"/>
              </a:ext>
            </a:extLst>
          </p:cNvPr>
          <p:cNvSpPr txBox="1"/>
          <p:nvPr/>
        </p:nvSpPr>
        <p:spPr>
          <a:xfrm>
            <a:off x="7629830" y="4696676"/>
            <a:ext cx="342654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Concatenation of Features with input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99FA5-7F9F-9E56-FEFC-651FFB67823A}"/>
              </a:ext>
            </a:extLst>
          </p:cNvPr>
          <p:cNvSpPr txBox="1"/>
          <p:nvPr/>
        </p:nvSpPr>
        <p:spPr>
          <a:xfrm>
            <a:off x="3168444" y="4819787"/>
            <a:ext cx="342654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540369-D720-DB1B-4353-C0F0FDC0ED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343102" y="3092000"/>
            <a:ext cx="0" cy="160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684072-721C-D31D-01AA-D40D253E156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6594987" y="5112175"/>
            <a:ext cx="1034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DB5EF4-F242-0693-4F70-062F86D631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15497" y="2799613"/>
            <a:ext cx="1135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0B0B59-1A33-40DA-4AD2-C7946CEEC2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312310" y="2799613"/>
            <a:ext cx="131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210F7B-80AF-40CB-77E9-78F5F41B2FB5}"/>
              </a:ext>
            </a:extLst>
          </p:cNvPr>
          <p:cNvSpPr txBox="1"/>
          <p:nvPr/>
        </p:nvSpPr>
        <p:spPr>
          <a:xfrm>
            <a:off x="1361771" y="5846544"/>
            <a:ext cx="222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 Neural 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7001A-CDF1-121C-65EB-A695347C1FBF}"/>
              </a:ext>
            </a:extLst>
          </p:cNvPr>
          <p:cNvSpPr txBox="1"/>
          <p:nvPr/>
        </p:nvSpPr>
        <p:spPr>
          <a:xfrm>
            <a:off x="9792929" y="1578077"/>
            <a:ext cx="166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C1199A-EB2F-1A3E-6C42-5A00528EC6C2}"/>
              </a:ext>
            </a:extLst>
          </p:cNvPr>
          <p:cNvCxnSpPr>
            <a:stCxn id="6" idx="0"/>
            <a:endCxn id="29" idx="1"/>
          </p:cNvCxnSpPr>
          <p:nvPr/>
        </p:nvCxnSpPr>
        <p:spPr>
          <a:xfrm rot="5400000" flipH="1" flipV="1">
            <a:off x="9234246" y="1948543"/>
            <a:ext cx="667538" cy="44982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B9FEB7-5F8A-9085-A986-D71693A39475}"/>
              </a:ext>
            </a:extLst>
          </p:cNvPr>
          <p:cNvSpPr txBox="1"/>
          <p:nvPr/>
        </p:nvSpPr>
        <p:spPr>
          <a:xfrm>
            <a:off x="2757953" y="3676775"/>
            <a:ext cx="26768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One Hot Label Encoding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8140B10-D4FB-2F2B-63F8-6206BC0AECB7}"/>
              </a:ext>
            </a:extLst>
          </p:cNvPr>
          <p:cNvCxnSpPr>
            <a:stCxn id="5" idx="2"/>
            <a:endCxn id="33" idx="0"/>
          </p:cNvCxnSpPr>
          <p:nvPr/>
        </p:nvCxnSpPr>
        <p:spPr>
          <a:xfrm rot="5400000">
            <a:off x="4196655" y="2991713"/>
            <a:ext cx="584775" cy="7853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F88673D-2C74-98C7-7D64-5CA95615D52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499940" y="4787932"/>
            <a:ext cx="765147" cy="199840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9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BBDA-138B-0C33-5420-ECBD8DC7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LSTM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34A58-462A-A98E-1142-057EF25A7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72" y="1858298"/>
            <a:ext cx="10275304" cy="4468760"/>
          </a:xfrm>
        </p:spPr>
      </p:pic>
    </p:spTree>
    <p:extLst>
      <p:ext uri="{BB962C8B-B14F-4D97-AF65-F5344CB8AC3E}">
        <p14:creationId xmlns:p14="http://schemas.microsoft.com/office/powerpoint/2010/main" val="11908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EE42-4B16-0753-1343-469C60C0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Dense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185F2-8906-0D96-59B4-5BF395BE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1139"/>
            <a:ext cx="10462843" cy="4437931"/>
          </a:xfrm>
        </p:spPr>
      </p:pic>
    </p:spTree>
    <p:extLst>
      <p:ext uri="{BB962C8B-B14F-4D97-AF65-F5344CB8AC3E}">
        <p14:creationId xmlns:p14="http://schemas.microsoft.com/office/powerpoint/2010/main" val="352848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Fake News Detection Using Deep Learning </vt:lpstr>
      <vt:lpstr>Introduction</vt:lpstr>
      <vt:lpstr>Why Fake News Detection?</vt:lpstr>
      <vt:lpstr>PowerPoint Presentation</vt:lpstr>
      <vt:lpstr>Project Overview</vt:lpstr>
      <vt:lpstr>Technologies Used:</vt:lpstr>
      <vt:lpstr>Architecture Diagram</vt:lpstr>
      <vt:lpstr>Summary of LSTM Model</vt:lpstr>
      <vt:lpstr>Summary of Dense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Deep Learning </dc:title>
  <dc:creator>Haseeb Arshad</dc:creator>
  <cp:lastModifiedBy>Haseeb Arshad</cp:lastModifiedBy>
  <cp:revision>2</cp:revision>
  <dcterms:created xsi:type="dcterms:W3CDTF">2024-05-05T18:47:28Z</dcterms:created>
  <dcterms:modified xsi:type="dcterms:W3CDTF">2024-05-05T20:02:49Z</dcterms:modified>
</cp:coreProperties>
</file>