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1" r:id="rId1"/>
  </p:sldMasterIdLst>
  <p:sldIdLst>
    <p:sldId id="256" r:id="rId2"/>
    <p:sldId id="257" r:id="rId3"/>
    <p:sldId id="259" r:id="rId4"/>
    <p:sldId id="266" r:id="rId5"/>
    <p:sldId id="260" r:id="rId6"/>
    <p:sldId id="261" r:id="rId7"/>
    <p:sldId id="267" r:id="rId8"/>
    <p:sldId id="268" r:id="rId9"/>
    <p:sldId id="269" r:id="rId10"/>
    <p:sldId id="270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6" autoAdjust="0"/>
    <p:restoredTop sz="94660"/>
  </p:normalViewPr>
  <p:slideViewPr>
    <p:cSldViewPr snapToGrid="0">
      <p:cViewPr varScale="1">
        <p:scale>
          <a:sx n="88" d="100"/>
          <a:sy n="88" d="100"/>
        </p:scale>
        <p:origin x="3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8ABE3C1-DBE1-495D-B57B-2849774B866A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44880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9114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5479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89085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3443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62733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2673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12279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0953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5231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17827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6844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1564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96520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10016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76532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9449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6E9DEC-419B-4CC5-A080-3B06BD5A8291}" type="datetimeFigureOut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3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  <p:sldLayoutId id="2147483934" r:id="rId13"/>
    <p:sldLayoutId id="2147483935" r:id="rId14"/>
    <p:sldLayoutId id="2147483936" r:id="rId15"/>
    <p:sldLayoutId id="2147483937" r:id="rId16"/>
    <p:sldLayoutId id="2147483938" r:id="rId17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6600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ucida Calligraphy" panose="03010101010101010101" pitchFamily="66" charset="0"/>
              </a:rPr>
              <a:t/>
            </a:r>
            <a:br>
              <a:rPr lang="en-US" sz="6600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ucida Calligraphy" panose="03010101010101010101" pitchFamily="66" charset="0"/>
              </a:rPr>
            </a:br>
            <a:r>
              <a:rPr lang="en-US" sz="660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ucida Calligraphy" panose="03010101010101010101" pitchFamily="66" charset="0"/>
              </a:rPr>
              <a:t/>
            </a:r>
            <a:br>
              <a:rPr lang="en-US" sz="660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ucida Calligraphy" panose="03010101010101010101" pitchFamily="66" charset="0"/>
              </a:rPr>
            </a:br>
            <a:r>
              <a:rPr lang="en-US" sz="66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ucida Calligraphy" panose="03010101010101010101" pitchFamily="66" charset="0"/>
              </a:rPr>
              <a:t/>
            </a:r>
            <a:br>
              <a:rPr lang="en-US" sz="66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ucida Calligraphy" panose="03010101010101010101" pitchFamily="66" charset="0"/>
              </a:rPr>
            </a:br>
            <a:r>
              <a:rPr lang="en-US" sz="6600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ucida Calligraphy" panose="03010101010101010101" pitchFamily="66" charset="0"/>
              </a:rPr>
              <a:t>FINAL </a:t>
            </a:r>
            <a:r>
              <a:rPr lang="en-US" sz="6600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ucida Calligraphy" panose="03010101010101010101" pitchFamily="66" charset="0"/>
              </a:rPr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9501" y="4661192"/>
            <a:ext cx="9001462" cy="1225781"/>
          </a:xfrm>
        </p:spPr>
        <p:txBody>
          <a:bodyPr/>
          <a:lstStyle/>
          <a:p>
            <a:r>
              <a:rPr lang="en-US" dirty="0">
                <a:latin typeface="Lucida Handwriting" panose="03010101010101010101" pitchFamily="66" charset="0"/>
              </a:rPr>
              <a:t>                                            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Lucida Handwriting" panose="03010101010101010101" pitchFamily="66" charset="0"/>
              </a:rPr>
              <a:t>BY </a:t>
            </a:r>
            <a:r>
              <a:rPr lang="en-US" sz="2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Lucida Handwriting" panose="03010101010101010101" pitchFamily="66" charset="0"/>
              </a:rPr>
              <a:t>Babal</a:t>
            </a:r>
            <a:endParaRPr lang="en-US" sz="2800" dirty="0">
              <a:solidFill>
                <a:srgbClr val="00B0F0"/>
              </a:solidFill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85655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D7A8-6B12-457F-8C7D-D9A95D19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TABLE ORDER </a:t>
            </a:r>
            <a:r>
              <a:rPr lang="en-IN" dirty="0" smtClean="0">
                <a:solidFill>
                  <a:srgbClr val="FFFF00"/>
                </a:solidFill>
              </a:rPr>
              <a:t>PAGE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6B0E-00A9-4958-A639-74CF13387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50" y="2637602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dirty="0" smtClean="0">
                <a:solidFill>
                  <a:schemeClr val="tx2"/>
                </a:solidFill>
              </a:rPr>
              <a:t>In  </a:t>
            </a:r>
            <a:r>
              <a:rPr lang="en-IN" sz="3200" dirty="0" smtClean="0">
                <a:solidFill>
                  <a:schemeClr val="tx2"/>
                </a:solidFill>
              </a:rPr>
              <a:t>table order </a:t>
            </a:r>
            <a:r>
              <a:rPr lang="en-IN" sz="3200" dirty="0" smtClean="0">
                <a:solidFill>
                  <a:schemeClr val="tx2"/>
                </a:solidFill>
              </a:rPr>
              <a:t>page User can add the records of </a:t>
            </a:r>
            <a:r>
              <a:rPr lang="en-IN" sz="3200" dirty="0" smtClean="0">
                <a:solidFill>
                  <a:schemeClr val="tx2"/>
                </a:solidFill>
              </a:rPr>
              <a:t>order given by the that table’s customer. In this page user can easily maintain that record which is given by the customer on each table.</a:t>
            </a:r>
            <a:endParaRPr lang="en-IN" sz="32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1413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5499-22C8-403D-8152-24641D8F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Register/Login [Users]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63E20-4E68-466D-AAAA-C2E7DD3FA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tx2"/>
                </a:solidFill>
              </a:rPr>
              <a:t>Before </a:t>
            </a:r>
            <a:r>
              <a:rPr lang="en-IN" sz="2800" dirty="0" smtClean="0">
                <a:solidFill>
                  <a:schemeClr val="tx2"/>
                </a:solidFill>
              </a:rPr>
              <a:t>enter the project user will have to login with the right credentials </a:t>
            </a:r>
            <a:endParaRPr lang="en-IN" sz="2800" dirty="0">
              <a:solidFill>
                <a:schemeClr val="tx2"/>
              </a:solidFill>
            </a:endParaRPr>
          </a:p>
          <a:p>
            <a:endParaRPr lang="en-IN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N" sz="2800" dirty="0">
              <a:solidFill>
                <a:schemeClr val="tx2"/>
              </a:solidFill>
            </a:endParaRPr>
          </a:p>
          <a:p>
            <a:r>
              <a:rPr lang="en-IN" sz="2800" dirty="0">
                <a:solidFill>
                  <a:schemeClr val="tx2"/>
                </a:solidFill>
              </a:rPr>
              <a:t>If there is new user, then he/she needs to register first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3659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B0210-A5BE-4337-8D6C-F0A7EE4FB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7200" dirty="0"/>
              <a:t>		</a:t>
            </a:r>
            <a:r>
              <a:rPr lang="en-IN" sz="9600" dirty="0">
                <a:solidFill>
                  <a:srgbClr val="FFFF00"/>
                </a:solidFill>
                <a:latin typeface="Lucida Handwriting" panose="03010101010101010101" pitchFamily="66" charset="0"/>
              </a:rPr>
              <a:t>	THE END</a:t>
            </a:r>
          </a:p>
        </p:txBody>
      </p:sp>
    </p:spTree>
    <p:extLst>
      <p:ext uri="{BB962C8B-B14F-4D97-AF65-F5344CB8AC3E}">
        <p14:creationId xmlns:p14="http://schemas.microsoft.com/office/powerpoint/2010/main" val="181627159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C1F7-2E76-4B95-9EFA-597A39F9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FF00"/>
                </a:solidFill>
              </a:rPr>
              <a:t>USED LANGUAGE IN PROJECT</a:t>
            </a:r>
            <a:br>
              <a:rPr lang="en-IN" dirty="0" smtClean="0">
                <a:solidFill>
                  <a:srgbClr val="FFFF00"/>
                </a:solidFill>
              </a:rPr>
            </a:br>
            <a:r>
              <a:rPr lang="en-IN" dirty="0" smtClean="0">
                <a:solidFill>
                  <a:srgbClr val="FFFF00"/>
                </a:solidFill>
              </a:rPr>
              <a:t>ASP.NET MVC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29F3-2C96-4B61-8791-CD174B829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The Model-View-Controller (</a:t>
            </a:r>
            <a:r>
              <a:rPr lang="en-US" sz="2400" b="1" dirty="0">
                <a:solidFill>
                  <a:schemeClr val="tx2"/>
                </a:solidFill>
              </a:rPr>
              <a:t>MVC</a:t>
            </a:r>
            <a:r>
              <a:rPr lang="en-US" sz="2400" dirty="0">
                <a:solidFill>
                  <a:schemeClr val="tx2"/>
                </a:solidFill>
              </a:rPr>
              <a:t>) </a:t>
            </a:r>
            <a:r>
              <a:rPr lang="en-US" sz="2400" b="1" dirty="0">
                <a:solidFill>
                  <a:schemeClr val="tx2"/>
                </a:solidFill>
              </a:rPr>
              <a:t>framework</a:t>
            </a:r>
            <a:r>
              <a:rPr lang="en-US" sz="2400" dirty="0">
                <a:solidFill>
                  <a:schemeClr val="tx2"/>
                </a:solidFill>
              </a:rPr>
              <a:t> is an architectural pattern that separates an application into three main logical components Model, View, and Controller. Hence the abbreviation </a:t>
            </a:r>
            <a:r>
              <a:rPr lang="en-US" sz="2400" b="1" dirty="0">
                <a:solidFill>
                  <a:schemeClr val="tx2"/>
                </a:solidFill>
              </a:rPr>
              <a:t>MVC</a:t>
            </a:r>
            <a:r>
              <a:rPr lang="en-US" sz="2400" dirty="0">
                <a:solidFill>
                  <a:schemeClr val="tx2"/>
                </a:solidFill>
              </a:rPr>
              <a:t>. </a:t>
            </a:r>
          </a:p>
          <a:p>
            <a:r>
              <a:rPr lang="en-US" sz="2400" dirty="0">
                <a:solidFill>
                  <a:schemeClr val="tx2"/>
                </a:solidFill>
              </a:rPr>
              <a:t>Each </a:t>
            </a:r>
            <a:r>
              <a:rPr lang="en-US" sz="2400" b="1" dirty="0">
                <a:solidFill>
                  <a:schemeClr val="tx2"/>
                </a:solidFill>
              </a:rPr>
              <a:t>architecture</a:t>
            </a:r>
            <a:r>
              <a:rPr lang="en-US" sz="2400" dirty="0">
                <a:solidFill>
                  <a:schemeClr val="tx2"/>
                </a:solidFill>
              </a:rPr>
              <a:t> component is built to handle specific development aspect of an application.</a:t>
            </a:r>
            <a:endParaRPr lang="en-IN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61722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7DE5-5AE5-42A9-9FBE-0DAED687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FF00"/>
                </a:solidFill>
              </a:rPr>
              <a:t>GOALS AND PURPOSE OF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8EE4C-AF1C-49C5-804A-489C0057B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tx2"/>
                </a:solidFill>
              </a:rPr>
              <a:t>This project is </a:t>
            </a:r>
            <a:r>
              <a:rPr lang="en-IN" sz="2400" dirty="0" smtClean="0">
                <a:solidFill>
                  <a:schemeClr val="tx2"/>
                </a:solidFill>
              </a:rPr>
              <a:t>BAR HOTEL MANAGEMENT.</a:t>
            </a:r>
            <a:endParaRPr lang="en-IN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The main goal of tis project is to provide the solution to my client because he is running his bar and hotel business. So he wants a software to manage the all records in his hotel. 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In this project we are maintaining the dat</a:t>
            </a:r>
            <a:r>
              <a:rPr lang="en-US" dirty="0" smtClean="0">
                <a:solidFill>
                  <a:schemeClr val="tx2"/>
                </a:solidFill>
              </a:rPr>
              <a:t>a like wine, food, orders etc.</a:t>
            </a:r>
            <a:endParaRPr lang="en-IN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8343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ADF0-3191-4379-BD71-BE49E7D8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AE396-337D-4956-AB62-8EC587264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sz="2400" dirty="0">
                <a:solidFill>
                  <a:schemeClr val="tx2"/>
                </a:solidFill>
              </a:rPr>
              <a:t>The target audience for this project are People who </a:t>
            </a:r>
            <a:r>
              <a:rPr lang="en-GB" sz="2400" dirty="0" smtClean="0">
                <a:solidFill>
                  <a:schemeClr val="tx2"/>
                </a:solidFill>
              </a:rPr>
              <a:t>are </a:t>
            </a:r>
            <a:r>
              <a:rPr lang="en-GB" sz="2400" dirty="0" smtClean="0">
                <a:solidFill>
                  <a:schemeClr val="tx2"/>
                </a:solidFill>
              </a:rPr>
              <a:t>running their hotel s and bars. They can manage their data with this software.</a:t>
            </a:r>
            <a:endParaRPr lang="en-GB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922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9D6D-ACC0-4297-AF63-41FE273C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BRIEF ABOUT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19223-C919-41CF-9FD0-1F5F69D05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61138"/>
            <a:ext cx="9601196" cy="3756782"/>
          </a:xfrm>
        </p:spPr>
        <p:txBody>
          <a:bodyPr>
            <a:normAutofit fontScale="85000" lnSpcReduction="20000"/>
          </a:bodyPr>
          <a:lstStyle/>
          <a:p>
            <a:r>
              <a:rPr lang="en-IN" sz="2800" dirty="0">
                <a:solidFill>
                  <a:schemeClr val="tx2"/>
                </a:solidFill>
              </a:rPr>
              <a:t>There are </a:t>
            </a:r>
            <a:r>
              <a:rPr lang="en-IN" sz="2800" dirty="0" smtClean="0">
                <a:solidFill>
                  <a:schemeClr val="tx2"/>
                </a:solidFill>
              </a:rPr>
              <a:t>7 </a:t>
            </a:r>
            <a:r>
              <a:rPr lang="en-IN" sz="2800" dirty="0">
                <a:solidFill>
                  <a:schemeClr val="tx2"/>
                </a:solidFill>
              </a:rPr>
              <a:t>main pages – </a:t>
            </a:r>
          </a:p>
          <a:p>
            <a:r>
              <a:rPr lang="en-IN" sz="2800" dirty="0" smtClean="0">
                <a:solidFill>
                  <a:schemeClr val="tx2"/>
                </a:solidFill>
              </a:rPr>
              <a:t>Wines </a:t>
            </a:r>
            <a:r>
              <a:rPr lang="en-IN" sz="2800" dirty="0" smtClean="0">
                <a:solidFill>
                  <a:schemeClr val="tx2"/>
                </a:solidFill>
              </a:rPr>
              <a:t>Page </a:t>
            </a:r>
            <a:r>
              <a:rPr lang="en-IN" sz="2800" dirty="0" smtClean="0">
                <a:solidFill>
                  <a:schemeClr val="tx2"/>
                </a:solidFill>
              </a:rPr>
              <a:t>						</a:t>
            </a:r>
            <a:endParaRPr lang="en-IN" sz="2800" dirty="0">
              <a:solidFill>
                <a:schemeClr val="tx2"/>
              </a:solidFill>
            </a:endParaRPr>
          </a:p>
          <a:p>
            <a:r>
              <a:rPr lang="en-IN" sz="2800" dirty="0" smtClean="0">
                <a:solidFill>
                  <a:schemeClr val="tx2"/>
                </a:solidFill>
              </a:rPr>
              <a:t>Food Categories Page</a:t>
            </a:r>
            <a:endParaRPr lang="en-IN" sz="2800" dirty="0">
              <a:solidFill>
                <a:schemeClr val="tx2"/>
              </a:solidFill>
            </a:endParaRPr>
          </a:p>
          <a:p>
            <a:r>
              <a:rPr lang="en-IN" sz="2800" dirty="0" smtClean="0">
                <a:solidFill>
                  <a:schemeClr val="tx2"/>
                </a:solidFill>
              </a:rPr>
              <a:t>Food Items</a:t>
            </a:r>
            <a:endParaRPr lang="en-IN" sz="2800" dirty="0">
              <a:solidFill>
                <a:schemeClr val="tx2"/>
              </a:solidFill>
            </a:endParaRPr>
          </a:p>
          <a:p>
            <a:r>
              <a:rPr lang="en-IN" sz="2800" dirty="0" smtClean="0">
                <a:solidFill>
                  <a:schemeClr val="tx2"/>
                </a:solidFill>
              </a:rPr>
              <a:t>Food Rate list</a:t>
            </a:r>
            <a:endParaRPr lang="en-IN" sz="2800" dirty="0">
              <a:solidFill>
                <a:schemeClr val="tx2"/>
              </a:solidFill>
            </a:endParaRPr>
          </a:p>
          <a:p>
            <a:r>
              <a:rPr lang="en-IN" sz="2800" dirty="0" smtClean="0">
                <a:solidFill>
                  <a:schemeClr val="tx2"/>
                </a:solidFill>
              </a:rPr>
              <a:t>Table orders</a:t>
            </a:r>
          </a:p>
          <a:p>
            <a:r>
              <a:rPr lang="en-IN" sz="2800" dirty="0" smtClean="0">
                <a:solidFill>
                  <a:schemeClr val="tx2"/>
                </a:solidFill>
              </a:rPr>
              <a:t>Bills</a:t>
            </a:r>
          </a:p>
          <a:p>
            <a:r>
              <a:rPr lang="en-IN" sz="2800" dirty="0" smtClean="0">
                <a:solidFill>
                  <a:schemeClr val="tx2"/>
                </a:solidFill>
              </a:rPr>
              <a:t>Feedback</a:t>
            </a:r>
          </a:p>
          <a:p>
            <a:pPr marL="0" indent="0">
              <a:buNone/>
            </a:pPr>
            <a:endParaRPr lang="en-IN" sz="2800" dirty="0">
              <a:solidFill>
                <a:schemeClr val="tx2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40309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D7A8-6B12-457F-8C7D-D9A95D19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WINES </a:t>
            </a:r>
            <a:r>
              <a:rPr lang="en-IN" dirty="0">
                <a:solidFill>
                  <a:srgbClr val="FFFF00"/>
                </a:solidFill>
              </a:rPr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6B0E-00A9-4958-A639-74CF13387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50" y="2637602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dirty="0" smtClean="0">
                <a:solidFill>
                  <a:schemeClr val="tx2"/>
                </a:solidFill>
              </a:rPr>
              <a:t>In  </a:t>
            </a:r>
            <a:r>
              <a:rPr lang="en-IN" sz="3200" dirty="0" smtClean="0">
                <a:solidFill>
                  <a:schemeClr val="tx2"/>
                </a:solidFill>
              </a:rPr>
              <a:t>Wines </a:t>
            </a:r>
            <a:r>
              <a:rPr lang="en-IN" sz="3200" dirty="0" smtClean="0">
                <a:solidFill>
                  <a:schemeClr val="tx2"/>
                </a:solidFill>
              </a:rPr>
              <a:t>page User can add </a:t>
            </a:r>
            <a:r>
              <a:rPr lang="en-IN" sz="3200" dirty="0" smtClean="0">
                <a:solidFill>
                  <a:schemeClr val="tx2"/>
                </a:solidFill>
              </a:rPr>
              <a:t>edit view and delete the wine data . It is master page of this project.</a:t>
            </a:r>
            <a:endParaRPr lang="en-IN" sz="32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74795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D7A8-6B12-457F-8C7D-D9A95D19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FOOD CATEGORIES </a:t>
            </a:r>
            <a:r>
              <a:rPr lang="en-IN" dirty="0">
                <a:solidFill>
                  <a:srgbClr val="FFFF00"/>
                </a:solidFill>
              </a:rPr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6B0E-00A9-4958-A639-74CF13387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50" y="2637602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dirty="0" smtClean="0">
                <a:solidFill>
                  <a:schemeClr val="tx2"/>
                </a:solidFill>
              </a:rPr>
              <a:t>In  </a:t>
            </a:r>
            <a:r>
              <a:rPr lang="en-IN" sz="3200" dirty="0" smtClean="0">
                <a:solidFill>
                  <a:schemeClr val="tx2"/>
                </a:solidFill>
              </a:rPr>
              <a:t>food categories </a:t>
            </a:r>
            <a:r>
              <a:rPr lang="en-IN" sz="3200" dirty="0" smtClean="0">
                <a:solidFill>
                  <a:schemeClr val="tx2"/>
                </a:solidFill>
              </a:rPr>
              <a:t>page User can add the </a:t>
            </a:r>
            <a:r>
              <a:rPr lang="en-IN" sz="3200" dirty="0" smtClean="0">
                <a:solidFill>
                  <a:schemeClr val="tx2"/>
                </a:solidFill>
              </a:rPr>
              <a:t>categories of food. These categories will be used in next food items page.</a:t>
            </a:r>
            <a:endParaRPr lang="en-IN" sz="32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69652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D7A8-6B12-457F-8C7D-D9A95D19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FFFF00"/>
                </a:solidFill>
              </a:rPr>
              <a:t>FOOD ITEMS PAGE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6B0E-00A9-4958-A639-74CF13387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50" y="2637602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dirty="0" smtClean="0">
                <a:solidFill>
                  <a:schemeClr val="tx2"/>
                </a:solidFill>
              </a:rPr>
              <a:t>In  </a:t>
            </a:r>
            <a:r>
              <a:rPr lang="en-IN" sz="3200" dirty="0" smtClean="0">
                <a:solidFill>
                  <a:schemeClr val="tx2"/>
                </a:solidFill>
              </a:rPr>
              <a:t>food items page </a:t>
            </a:r>
            <a:r>
              <a:rPr lang="en-IN" sz="3200" dirty="0" smtClean="0">
                <a:solidFill>
                  <a:schemeClr val="tx2"/>
                </a:solidFill>
              </a:rPr>
              <a:t>User can add the records of </a:t>
            </a:r>
            <a:r>
              <a:rPr lang="en-IN" sz="3200" dirty="0" smtClean="0">
                <a:solidFill>
                  <a:schemeClr val="tx2"/>
                </a:solidFill>
              </a:rPr>
              <a:t>foods available in the hotel. </a:t>
            </a:r>
            <a:r>
              <a:rPr lang="en-IN" sz="3200" dirty="0" smtClean="0">
                <a:solidFill>
                  <a:schemeClr val="tx2"/>
                </a:solidFill>
              </a:rPr>
              <a:t>In this form we are using food categories as a foreign key. So user will have to firstly select the food category from dropdown list. Then he can add the food item.</a:t>
            </a:r>
            <a:endParaRPr lang="en-IN" sz="32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83115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D7A8-6B12-457F-8C7D-D9A95D19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FOOD RATE LIST </a:t>
            </a:r>
            <a:r>
              <a:rPr lang="en-IN" dirty="0" smtClean="0">
                <a:solidFill>
                  <a:srgbClr val="FFFF00"/>
                </a:solidFill>
              </a:rPr>
              <a:t>PAGE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6B0E-00A9-4958-A639-74CF13387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50" y="2637602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dirty="0" smtClean="0">
                <a:solidFill>
                  <a:schemeClr val="tx2"/>
                </a:solidFill>
              </a:rPr>
              <a:t>In </a:t>
            </a:r>
            <a:r>
              <a:rPr lang="en-IN" sz="3200" dirty="0" smtClean="0">
                <a:solidFill>
                  <a:schemeClr val="tx2"/>
                </a:solidFill>
              </a:rPr>
              <a:t>this page user can save the rate of food items available in his hotel. In this page also we are using food item as a foreign key.</a:t>
            </a:r>
            <a:endParaRPr lang="en-IN" sz="32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97026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558</TotalTime>
  <Words>332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Garamond</vt:lpstr>
      <vt:lpstr>Lucida Calligraphy</vt:lpstr>
      <vt:lpstr>Lucida Handwriting</vt:lpstr>
      <vt:lpstr>Organic</vt:lpstr>
      <vt:lpstr>   FINAL PROJECT</vt:lpstr>
      <vt:lpstr>USED LANGUAGE IN PROJECT ASP.NET MVC</vt:lpstr>
      <vt:lpstr>GOALS AND PURPOSE OF THIS PROJECT</vt:lpstr>
      <vt:lpstr>TARGET AUDIENCE</vt:lpstr>
      <vt:lpstr>BRIEF ABOUT WEB APP</vt:lpstr>
      <vt:lpstr>WINES PAGE</vt:lpstr>
      <vt:lpstr>FOOD CATEGORIES PAGE</vt:lpstr>
      <vt:lpstr>FOOD ITEMS PAGE</vt:lpstr>
      <vt:lpstr>FOOD RATE LIST PAGE</vt:lpstr>
      <vt:lpstr>TABLE ORDER PAGE</vt:lpstr>
      <vt:lpstr>Register/Login [Users]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Sukhmanpreet Singh Romana</dc:creator>
  <cp:lastModifiedBy>Nirmal Singh</cp:lastModifiedBy>
  <cp:revision>66</cp:revision>
  <dcterms:created xsi:type="dcterms:W3CDTF">2021-02-12T00:48:23Z</dcterms:created>
  <dcterms:modified xsi:type="dcterms:W3CDTF">2021-11-21T19:15:11Z</dcterms:modified>
</cp:coreProperties>
</file>