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3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Employee</a:t>
            </a: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 Performance Analysis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8"/>
          <c:y val="0.32167688"/>
          <c:w val="0.15987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9/30/2024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2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65829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3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804047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915447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210101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282472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6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16772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6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6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2885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431139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110117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686811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495686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610662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463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25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26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7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8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9" name="曲线"/>
            <p:cNvSpPr>
              <a:spLocks/>
            </p:cNvSpPr>
            <p:nvPr/>
          </p:nvSpPr>
          <p:spPr>
            <a:xfrm rot="0">
              <a:off x="9334500" y="-8467"/>
              <a:ext cx="2854323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30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32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33" name="等腰三角形"/>
            <p:cNvSpPr>
              <a:spLocks/>
            </p:cNvSpPr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35" name="文本框"/>
          <p:cNvSpPr>
            <a:spLocks noGrp="1"/>
          </p:cNvSpPr>
          <p:nvPr>
            <p:ph type="ctr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610558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552624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20078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55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45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46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4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49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3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3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4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56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 sz="3600"/>
              <a:t>Click to edit Master title style</a:t>
            </a:r>
            <a:endParaRPr lang="zh-CN" altLang="en-US" sz="3600"/>
          </a:p>
        </p:txBody>
      </p:sp>
      <p:sp>
        <p:nvSpPr>
          <p:cNvPr id="57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77334" y="2160589"/>
            <a:ext cx="8596668" cy="38807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8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772726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79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69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70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7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3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3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7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8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80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1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77334" y="2160589"/>
            <a:ext cx="4184035" cy="38807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82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5089970" y="2160589"/>
            <a:ext cx="4184034" cy="38807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83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84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85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443818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107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97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98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9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1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3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5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6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108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9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10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11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33489"/>
      </p:ext>
    </p:extLst>
  </p:cSld>
  <p:clrMapOvr>
    <a:masterClrMapping xmlns:a="http://schemas.openxmlformats.org/drawingml/2006/main"/>
  </p:clrMapOvr>
</p:sldLayout>
</file>

<file path=ppt/slideLayouts/slideLayout15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137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127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28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2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1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3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5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6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138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1498604"/>
            <a:ext cx="3854528" cy="127846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 sz="2000"/>
              <a:t>Click to edit Master title style</a:t>
            </a:r>
            <a:endParaRPr lang="zh-CN" altLang="en-US" sz="2000"/>
          </a:p>
        </p:txBody>
      </p:sp>
      <p:sp>
        <p:nvSpPr>
          <p:cNvPr id="139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4760461" y="514924"/>
            <a:ext cx="4513541" cy="552643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40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677334" y="2777069"/>
            <a:ext cx="3854528" cy="258444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>
              <a:buNone/>
            </a:pPr>
            <a:r>
              <a:rPr lang="en-US" altLang="zh-CN" sz="1400"/>
              <a:t>Click to edit Master text styles</a:t>
            </a:r>
            <a:endParaRPr lang="zh-CN" altLang="en-US" sz="1400"/>
          </a:p>
        </p:txBody>
      </p:sp>
      <p:sp>
        <p:nvSpPr>
          <p:cNvPr id="141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42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43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40052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7252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198618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421760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381347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241126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09160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962924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56340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 rot="0">
              <a:off x="9334500" y="-8467"/>
              <a:ext cx="2854323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9/30/2024</a:t>
            </a:fld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93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5.jp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6.jp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 rot="0">
            <a:off x="-1927399" y="568326"/>
            <a:ext cx="11201401" cy="21977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b" anchorCtr="0">
            <a:prstTxWarp prst="textNoShape"/>
            <a:spAutoFit/>
          </a:bodyPr>
          <a:lstStyle/>
          <a:p>
            <a:pPr marL="3213735" indent="0" algn="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Employee Data Analysis using Excel </a:t>
            </a:r>
            <a:br>
              <a:rPr lang="zh-CN" altLang="en-US" sz="5400" b="1" i="0" u="none" strike="noStrike" kern="1200" cap="none" spc="0" baseline="0">
                <a:solidFill>
                  <a:srgbClr val="0F0F0F"/>
                </a:solidFill>
                <a:latin typeface="Roboto" pitchFamily="2" charset="0"/>
                <a:ea typeface="方正姚体" pitchFamily="0" charset="0"/>
                <a:cs typeface="Lucida Sans" pitchFamily="0" charset="0"/>
              </a:rPr>
            </a:br>
            <a:br>
              <a:rPr lang="zh-CN" altLang="en-US" sz="5400" b="0" i="0" u="none" strike="noStrike" kern="1200" cap="none" spc="1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</a:br>
            <a:endParaRPr lang="zh-CN" altLang="en-US" sz="5400" b="0" i="0" u="none" strike="noStrike" kern="1200" cap="none" spc="15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42" name="矩形"/>
          <p:cNvSpPr>
            <a:spLocks/>
          </p:cNvSpPr>
          <p:nvPr/>
        </p:nvSpPr>
        <p:spPr>
          <a:xfrm rot="0">
            <a:off x="628653" y="2129249"/>
            <a:ext cx="10844212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STUDENT NAME	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sandhiya. j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REGISTER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NO		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2218132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DEPARTMENT		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B.Com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(General)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COLLEGE		:St. Anne’s Arts And Science College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NM ID(username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:A7A7572CC520B1DAE0741C686DF267DB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407867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MODELLING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63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modelling in this employee performance analysis project includes the following: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*Data collection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*Data cleaning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*Results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*Pivot table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*Chart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34518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 rot="0">
            <a:off x="762000" y="533400"/>
            <a:ext cx="8596668" cy="5674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lang="en-US" altLang="zh-CN" sz="3600" b="1" i="0" u="none" strike="noStrike" kern="1200" cap="none" spc="-4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36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lang="en-US" altLang="zh-CN" sz="3600" b="1" i="0" u="none" strike="noStrike" kern="1200" cap="none" spc="-40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TS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graphicFrame>
        <p:nvGraphicFramePr>
          <p:cNvPr id="169" name="图表"/>
          <p:cNvGraphicFramePr/>
          <p:nvPr/>
        </p:nvGraphicFramePr>
        <p:xfrm>
          <a:off x="677863" y="2160588"/>
          <a:ext cx="8596312" cy="388143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239815746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CONCLUSION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73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7171266" cy="43926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52641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PROJECT TITLE</a:t>
            </a:r>
            <a:endParaRPr lang="zh-CN" altLang="en-US" sz="48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PERFORMANCE ANALYSIS USING EXCEL</a:t>
            </a:r>
            <a:endParaRPr lang="zh-CN" altLang="en-US" sz="36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18729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AGENDA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66" name="文本框"/>
          <p:cNvSpPr>
            <a:spLocks noGrp="1"/>
          </p:cNvSpPr>
          <p:nvPr>
            <p:ph type="body" idx="1"/>
          </p:nvPr>
        </p:nvSpPr>
        <p:spPr>
          <a:xfrm rot="0">
            <a:off x="2743200" y="1524000"/>
            <a:ext cx="3742264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Problem Statement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Project Overview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End Users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Our Solution and Proposition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Dataset Description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Modelling Approach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Results and Discussion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Conclusion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15512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8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8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90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ROB</a:t>
            </a:r>
            <a:r>
              <a:rPr lang="en-US" altLang="zh-CN" sz="4250" b="1" i="0" u="none" strike="noStrike" kern="1200" cap="none" spc="5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</a:t>
            </a:r>
            <a:r>
              <a:rPr lang="en-US" altLang="zh-CN" sz="425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lang="en-US" altLang="zh-CN" sz="4250" b="1" i="0" u="none" strike="noStrike" kern="1200" cap="none" spc="-37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lang="en-US" altLang="zh-CN" sz="4250" b="1" i="0" u="none" strike="noStrike" kern="1200" cap="none" spc="-37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ME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NT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91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92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2821957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Dataset overview of an employee, contains the information about employees in a company.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93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9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90941681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2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3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4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6" name="文本框"/>
          <p:cNvSpPr>
            <a:spLocks noGrp="1"/>
          </p:cNvSpPr>
          <p:nvPr>
            <p:ph type="title"/>
          </p:nvPr>
        </p:nvSpPr>
        <p:spPr>
          <a:xfrm rot="0">
            <a:off x="838200" y="838200"/>
            <a:ext cx="526351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PROJECT</a:t>
            </a:r>
            <a:r>
              <a:rPr lang="en-US" altLang="zh-CN" sz="425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OVERVIEW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17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5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11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9" name="矩形"/>
          <p:cNvSpPr>
            <a:spLocks/>
          </p:cNvSpPr>
          <p:nvPr/>
        </p:nvSpPr>
        <p:spPr>
          <a:xfrm rot="0">
            <a:off x="990600" y="2133600"/>
            <a:ext cx="6248400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00755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W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H</a:t>
            </a:r>
            <a:r>
              <a:rPr lang="en-US" altLang="zh-CN" sz="320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200" b="1" i="0" u="none" strike="noStrike" kern="1200" cap="none" spc="-2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AR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lang="en-US" altLang="zh-CN" sz="3200" b="1" i="0" u="none" strike="noStrike" kern="1200" cap="none" spc="-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H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3200" b="1" i="0" u="none" strike="noStrike" kern="1200" cap="none" spc="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</a:t>
            </a:r>
            <a:r>
              <a:rPr lang="en-US" altLang="zh-CN" sz="3200" b="1" i="0" u="none" strike="noStrike" kern="1200" cap="none" spc="-4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2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lang="en-US" altLang="zh-CN" sz="32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lang="en-US" altLang="zh-CN" sz="3200" b="1" i="0" u="none" strike="noStrike" kern="1200" cap="none" spc="-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lang="en-US" altLang="zh-CN" sz="320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S?</a:t>
            </a:r>
            <a:endParaRPr lang="zh-CN" altLang="en-US" sz="32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23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 The end users in employee performance analysis include: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1. Human Resource management professionals.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2. Data Analysts.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3. Team Leaders.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pic>
        <p:nvPicPr>
          <p:cNvPr id="12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80250810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文本框"/>
          <p:cNvSpPr>
            <a:spLocks noGrp="1"/>
          </p:cNvSpPr>
          <p:nvPr>
            <p:ph type="title"/>
          </p:nvPr>
        </p:nvSpPr>
        <p:spPr>
          <a:xfrm rot="0">
            <a:off x="677334" y="441206"/>
            <a:ext cx="3854528" cy="167545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b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lang="en-US" altLang="zh-CN" sz="360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LU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lang="en-US" altLang="zh-CN" sz="3600" b="1" i="0" u="none" strike="noStrike" kern="1200" cap="none" spc="-34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lang="en-US" altLang="zh-CN" sz="3600" b="1" i="0" u="none" strike="noStrike" kern="1200" cap="none" spc="-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</a:t>
            </a:r>
            <a:r>
              <a:rPr lang="en-US" altLang="zh-CN" sz="3600" b="1" i="0" u="none" strike="noStrike" kern="1200" cap="none" spc="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lang="en-US" altLang="zh-CN" sz="3600" b="1" i="0" u="none" strike="noStrike" kern="1200" cap="none" spc="6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600" b="1" i="0" u="none" strike="noStrike" kern="1200" cap="none" spc="-29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V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3600" b="1" i="0" u="none" strike="noStrike" kern="1200" cap="none" spc="-6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45" name="文本框"/>
          <p:cNvSpPr>
            <a:spLocks noGrp="1"/>
          </p:cNvSpPr>
          <p:nvPr>
            <p:ph type="body" idx="2"/>
          </p:nvPr>
        </p:nvSpPr>
        <p:spPr>
          <a:xfrm rot="0">
            <a:off x="533400" y="2362200"/>
            <a:ext cx="3854528" cy="426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*Filtering- purpose to fill the missing values.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*Conditional formatting- blank values.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*Using- Pivot table and chart.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760913" y="559815"/>
            <a:ext cx="4002087" cy="439318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125648719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Dataset Description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677334" y="1524000"/>
            <a:ext cx="8596668" cy="451736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data set- </a:t>
            </a: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Kaggle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There are </a:t>
            </a: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26 features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important ten features are,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Employment ID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First name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Last name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Gender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status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type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classification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Performance score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Current employee ratings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Business units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400050" indent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16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727528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15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706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THE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"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WOW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"</a:t>
            </a:r>
            <a:r>
              <a:rPr lang="en-US" altLang="zh-CN" sz="4250" b="1" i="0" u="none" strike="noStrike" kern="1200" cap="none" spc="8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IN</a:t>
            </a:r>
            <a:r>
              <a:rPr lang="en-US" altLang="zh-CN" sz="4250" b="1" i="0" u="none" strike="noStrike" kern="1200" cap="none" spc="-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OUR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SOLUTION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56" name="文本框"/>
          <p:cNvSpPr>
            <a:spLocks noGrp="1"/>
          </p:cNvSpPr>
          <p:nvPr>
            <p:ph type="body" idx="1"/>
          </p:nvPr>
        </p:nvSpPr>
        <p:spPr>
          <a:xfrm rot="0">
            <a:off x="2533650" y="2160589"/>
            <a:ext cx="6740352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32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Performance Level– These include the categories such as Levels in very high, high, medium, low, etc...</a:t>
            </a:r>
            <a:endParaRPr lang="en-US" altLang="zh-CN" sz="32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32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32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5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5730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351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49</cp:revision>
  <dcterms:created xsi:type="dcterms:W3CDTF">2024-03-29T15:07:22Z</dcterms:created>
  <dcterms:modified xsi:type="dcterms:W3CDTF">2024-09-30T08:35:39Z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