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37BE-7CF1-90FB-842B-FBFA9446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85" y="250723"/>
            <a:ext cx="8596668" cy="6607277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Cloud-Based Bus Pass System</a:t>
            </a:r>
            <a:b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secure, scalable, and user-friendly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bus pass booking system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hosted on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ensuring seamless access, real-time ticket management, and efficient handling of user traffic.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Features: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Booking: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Passengers can book bus passes from web or mobile platforms.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Hosting: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is deployed on cloud infrastructure (like AWS, Azure, or Google Cloud).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Payments: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Online payment integration with fraud prevention.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Scaling: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adjusts server capacity to handle high user traffic.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Passes: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Generates secure digital QR-based bus passes.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Accuracy: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Prevents loss, theft, and pricing errors.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SMS/Email confirmations and alerts.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71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CA06-E465-23E0-AE13-04D58B757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69699-9631-AAD2-F5B8-31AE4E6108EC}"/>
              </a:ext>
            </a:extLst>
          </p:cNvPr>
          <p:cNvSpPr txBox="1"/>
          <p:nvPr/>
        </p:nvSpPr>
        <p:spPr>
          <a:xfrm>
            <a:off x="304800" y="148727"/>
            <a:ext cx="9389805" cy="755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Notification Module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(SMS / Email Confirm)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Cloud Infrastructure Block Diagram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          Cloud Infrastructure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(AWS / Azure / GCP – for scalability &amp; security)|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+----------------+----------------------+---------+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|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+-----------v------------+   +-----v-------+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Compute Instances     |   | Auto Scaling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(App Deployment)       |   |  Group       |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+-----------+------------+   +-------------+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8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78F8-9E3F-2B63-06F7-E9B7CF07E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D68C8-7027-325F-2701-3A03867892F5}"/>
              </a:ext>
            </a:extLst>
          </p:cNvPr>
          <p:cNvSpPr txBox="1"/>
          <p:nvPr/>
        </p:nvSpPr>
        <p:spPr>
          <a:xfrm>
            <a:off x="304800" y="148727"/>
            <a:ext cx="9389805" cy="502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+-----------v-----------+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Cloud Load Balancer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+-----------+-----------+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+-----------v-----------+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 Cloud Storage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(Tickets, Logs, Data)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+-----------+-----------+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+-----------v-----------+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Cloud Database       |</a:t>
            </a:r>
          </a:p>
        </p:txBody>
      </p:sp>
    </p:spTree>
    <p:extLst>
      <p:ext uri="{BB962C8B-B14F-4D97-AF65-F5344CB8AC3E}">
        <p14:creationId xmlns:p14="http://schemas.microsoft.com/office/powerpoint/2010/main" val="130966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CAE63-AC42-7E94-D9D0-E046E4A4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77850-B584-508E-1679-8BED46918E25}"/>
              </a:ext>
            </a:extLst>
          </p:cNvPr>
          <p:cNvSpPr txBox="1"/>
          <p:nvPr/>
        </p:nvSpPr>
        <p:spPr>
          <a:xfrm>
            <a:off x="304800" y="148727"/>
            <a:ext cx="9389805" cy="586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| (User Info, Bookings)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Booking Process Flow (Block View)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User ]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Login/Register ]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Search Bus Route 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Select Pass Type / Seat ]</a:t>
            </a:r>
          </a:p>
        </p:txBody>
      </p:sp>
    </p:spTree>
    <p:extLst>
      <p:ext uri="{BB962C8B-B14F-4D97-AF65-F5344CB8AC3E}">
        <p14:creationId xmlns:p14="http://schemas.microsoft.com/office/powerpoint/2010/main" val="110065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5CBF-2699-F089-49E4-23E4CE67B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C9EC3-08B2-75C3-52B3-317283DE44D5}"/>
              </a:ext>
            </a:extLst>
          </p:cNvPr>
          <p:cNvSpPr txBox="1"/>
          <p:nvPr/>
        </p:nvSpPr>
        <p:spPr>
          <a:xfrm>
            <a:off x="412955" y="247049"/>
            <a:ext cx="9389805" cy="334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Make Payment 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Generate QR Pass 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v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 Send Confirmation ]]</a:t>
            </a:r>
          </a:p>
        </p:txBody>
      </p:sp>
    </p:spTree>
    <p:extLst>
      <p:ext uri="{BB962C8B-B14F-4D97-AF65-F5344CB8AC3E}">
        <p14:creationId xmlns:p14="http://schemas.microsoft.com/office/powerpoint/2010/main" val="20110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EA19-D9FF-7201-E338-EE3CCEAC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8EE5BA-42E9-CEB4-F89A-50E0F080605A}"/>
              </a:ext>
            </a:extLst>
          </p:cNvPr>
          <p:cNvSpPr txBox="1"/>
          <p:nvPr/>
        </p:nvSpPr>
        <p:spPr>
          <a:xfrm rot="10800000" flipV="1">
            <a:off x="422786" y="1861854"/>
            <a:ext cx="8347587" cy="75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468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B144F-1A04-9DA6-5B83-43E7D9FE94AE}"/>
              </a:ext>
            </a:extLst>
          </p:cNvPr>
          <p:cNvSpPr txBox="1"/>
          <p:nvPr/>
        </p:nvSpPr>
        <p:spPr>
          <a:xfrm>
            <a:off x="353961" y="216309"/>
            <a:ext cx="8898194" cy="334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Benefits Over Traditional Systems: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physical pass loss or damage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24x7 access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seat availability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Auto-scaling for peak hours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cloud storage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30127-AF50-5715-7BB4-7ABC5CA4B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06409"/>
              </p:ext>
            </p:extLst>
          </p:nvPr>
        </p:nvGraphicFramePr>
        <p:xfrm>
          <a:off x="452284" y="3873908"/>
          <a:ext cx="9094276" cy="2389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7138">
                  <a:extLst>
                    <a:ext uri="{9D8B030D-6E8A-4147-A177-3AD203B41FA5}">
                      <a16:colId xmlns:a16="http://schemas.microsoft.com/office/drawing/2014/main" val="17784215"/>
                    </a:ext>
                  </a:extLst>
                </a:gridCol>
                <a:gridCol w="4547138">
                  <a:extLst>
                    <a:ext uri="{9D8B030D-6E8A-4147-A177-3AD203B41FA5}">
                      <a16:colId xmlns:a16="http://schemas.microsoft.com/office/drawing/2014/main" val="3303089754"/>
                    </a:ext>
                  </a:extLst>
                </a:gridCol>
              </a:tblGrid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Component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Technology Example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8831292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Frontend (Web/App)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React, Flutter, Android, iOS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4078096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Backend API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Node.js, Django, Spring Boot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919758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Authentication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Firebase Auth, OAuth, JWT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6369866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Database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Firebase, MongoDB Atlas, MySQL on AWS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6525834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Cloud Hosting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AWS, Google Cloud, Microsoft Azure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89980920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Payment Integration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Razorpay, Stripe, Paytm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9288867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Notification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Twilio, SendGrid, Firebase Messaging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0271306"/>
                  </a:ext>
                </a:extLst>
              </a:tr>
              <a:tr h="265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QR Code Generation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Google </a:t>
                      </a:r>
                      <a:r>
                        <a:rPr lang="en-IN" sz="1200" kern="100" dirty="0" err="1">
                          <a:effectLst/>
                        </a:rPr>
                        <a:t>ZXing</a:t>
                      </a:r>
                      <a:r>
                        <a:rPr lang="en-IN" sz="1200" kern="100" dirty="0">
                          <a:effectLst/>
                        </a:rPr>
                        <a:t> or other QR libraries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250746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575D2E60-CC66-91EC-0470-B1156051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66" y="3189354"/>
            <a:ext cx="128982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Stack Suggestion: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6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64B6F-E223-153E-45E0-EBEC6A8D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DA1701-1090-1CB9-FEFB-87561E094F7A}"/>
              </a:ext>
            </a:extLst>
          </p:cNvPr>
          <p:cNvSpPr txBox="1"/>
          <p:nvPr/>
        </p:nvSpPr>
        <p:spPr>
          <a:xfrm>
            <a:off x="275303" y="275302"/>
            <a:ext cx="9350478" cy="670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Flowchart: Bus Pass Booking Process+--------------------------+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User Accesses Platform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(Web/App)       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Login / Register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Search Bus Route 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3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C75EF-9834-B6B9-B05F-8645053D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01937-499B-CC2B-8D4E-177060DCC80E}"/>
              </a:ext>
            </a:extLst>
          </p:cNvPr>
          <p:cNvSpPr txBox="1"/>
          <p:nvPr/>
        </p:nvSpPr>
        <p:spPr>
          <a:xfrm rot="10800000" flipV="1">
            <a:off x="147484" y="520395"/>
            <a:ext cx="9822426" cy="586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View Schedule, Prices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Choose Seat/Pass Type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 Online Payment   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6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7358-A2C1-CE91-B764-65860862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991843-35DC-D5CD-D31F-9825CDC80335}"/>
              </a:ext>
            </a:extLst>
          </p:cNvPr>
          <p:cNvSpPr txBox="1"/>
          <p:nvPr/>
        </p:nvSpPr>
        <p:spPr>
          <a:xfrm rot="10800000" flipV="1">
            <a:off x="196643" y="71083"/>
            <a:ext cx="10648337" cy="628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Generate E-Pass (QR)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+------------+-------------+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v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Send Confirmation (SMS) |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 Diagram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[ Users 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+-----------------+-------------------+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       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+-------------------+               +-----------------------+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Mobile Application |               |  Web Application     |</a:t>
            </a:r>
          </a:p>
        </p:txBody>
      </p:sp>
    </p:spTree>
    <p:extLst>
      <p:ext uri="{BB962C8B-B14F-4D97-AF65-F5344CB8AC3E}">
        <p14:creationId xmlns:p14="http://schemas.microsoft.com/office/powerpoint/2010/main" val="199561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98A2B-2A39-6230-9D89-7C59ABA9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85596-1D99-E17A-365C-9DBFEC7D7AF7}"/>
              </a:ext>
            </a:extLst>
          </p:cNvPr>
          <p:cNvSpPr txBox="1"/>
          <p:nvPr/>
        </p:nvSpPr>
        <p:spPr>
          <a:xfrm rot="10800000" flipV="1">
            <a:off x="570270" y="128107"/>
            <a:ext cx="8681883" cy="586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Mobile Application |               |  Web Application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+-------------------+               +-----------------------+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|         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+-----------------+-------------------+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[API Gateway]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+-----------------------------------------------+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                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[Authentication Service]                  [Booking Management Service]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                           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              +-----------------------------+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|     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4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0D14-48AA-74B3-A97D-4975F729A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410D3E-3D1E-970C-7A6B-F682FF286ACE}"/>
              </a:ext>
            </a:extLst>
          </p:cNvPr>
          <p:cNvSpPr txBox="1"/>
          <p:nvPr/>
        </p:nvSpPr>
        <p:spPr>
          <a:xfrm>
            <a:off x="294968" y="186812"/>
            <a:ext cx="9389805" cy="625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High-Level System Block Diagram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User Device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(Web / Mobile App)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+----------+------------+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Frontend Interface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(UI/UX for Booking)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+----------+------------+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API Gateway / Load  |</a:t>
            </a:r>
          </a:p>
        </p:txBody>
      </p:sp>
    </p:spTree>
    <p:extLst>
      <p:ext uri="{BB962C8B-B14F-4D97-AF65-F5344CB8AC3E}">
        <p14:creationId xmlns:p14="http://schemas.microsoft.com/office/powerpoint/2010/main" val="125459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8DD2-B4F8-C3E6-6EC9-8CE59F7CC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F1476-2CC8-5E9A-94CF-33AAE33A867B}"/>
              </a:ext>
            </a:extLst>
          </p:cNvPr>
          <p:cNvSpPr txBox="1"/>
          <p:nvPr/>
        </p:nvSpPr>
        <p:spPr>
          <a:xfrm>
            <a:off x="294968" y="186812"/>
            <a:ext cx="9389805" cy="670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    Balancer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+----------+------------+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   Application Layer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(Business Logic / Services)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+----------+------------+-------+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|   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v           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+----------------+  +-------------------+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Booking Module |  | Auth Module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(Select, Seat, |  | (Login/Register)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Schedule, Pay) |  +-------------------+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+--------+-------+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82185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5434C-ED36-EBF7-78FD-B3BA02B6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111AA-9DBB-6407-A8AE-EB2524256958}"/>
              </a:ext>
            </a:extLst>
          </p:cNvPr>
          <p:cNvSpPr txBox="1"/>
          <p:nvPr/>
        </p:nvSpPr>
        <p:spPr>
          <a:xfrm>
            <a:off x="580103" y="148727"/>
            <a:ext cx="8554066" cy="591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+--------+-------+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Payment Gateway Module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+--------+-----------------+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+--------------------------+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    QR / Ticket Generator|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+--------+-----------------+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|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27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754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 Emoji</vt:lpstr>
      <vt:lpstr>Symbol</vt:lpstr>
      <vt:lpstr>Trebuchet MS</vt:lpstr>
      <vt:lpstr>Wingdings 3</vt:lpstr>
      <vt:lpstr>Facet</vt:lpstr>
      <vt:lpstr>             Cloud-Based Bus Pass System    🔹 Objective: To develop a secure, scalable, and user-friendly online bus pass booking system hosted on the cloud, ensuring seamless access, real-time ticket management, and efficient handling of user traffic.  🔹 Key Features: Online Booking: Passengers can book bus passes from web or mobile platforms. Cloud Hosting: The system is deployed on cloud infrastructure (like AWS, Azure, or Google Cloud). Secure Payments: Online payment integration with fraud prevention. Dynamic Scaling: Automatically adjusts server capacity to handle high user traffic. Digital Passes: Generates secure digital QR-based bus passes. Data Accuracy: Prevents loss, theft, and pricing errors. Notifications: SMS/Email confirmations and alerts.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917604963077</dc:creator>
  <cp:lastModifiedBy>917604963077</cp:lastModifiedBy>
  <cp:revision>1</cp:revision>
  <dcterms:created xsi:type="dcterms:W3CDTF">2025-06-30T07:15:30Z</dcterms:created>
  <dcterms:modified xsi:type="dcterms:W3CDTF">2025-06-30T07:41:47Z</dcterms:modified>
</cp:coreProperties>
</file>