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Sandhya Giridharan– 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937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Sandhya Giridharan</cp:lastModifiedBy>
  <cp:revision>30</cp:revision>
  <dcterms:created xsi:type="dcterms:W3CDTF">2021-05-26T16:50:00Z</dcterms:created>
  <dcterms:modified xsi:type="dcterms:W3CDTF">2024-04-13T15:31:14Z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